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  <p:sldId id="262" r:id="rId7"/>
    <p:sldId id="266" r:id="rId8"/>
    <p:sldId id="267" r:id="rId9"/>
    <p:sldId id="268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4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5DBB"/>
    <a:srgbClr val="F39554"/>
    <a:srgbClr val="A6A6A6"/>
    <a:srgbClr val="FFE699"/>
    <a:srgbClr val="0092BD"/>
    <a:srgbClr val="7CBA80"/>
    <a:srgbClr val="386A3F"/>
    <a:srgbClr val="4D9157"/>
    <a:srgbClr val="61AB6C"/>
    <a:srgbClr val="8CC2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666" y="114"/>
      </p:cViewPr>
      <p:guideLst>
        <p:guide orient="horz" pos="2160"/>
        <p:guide pos="24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y Bridge" userId="4312140c-9019-4b5d-bc11-4f07019bf205" providerId="ADAL" clId="{93F5CB9C-6D00-4CD7-9587-D3BB7BACBEAA}"/>
    <pc:docChg chg="modSld">
      <pc:chgData name="Andy Bridge" userId="4312140c-9019-4b5d-bc11-4f07019bf205" providerId="ADAL" clId="{93F5CB9C-6D00-4CD7-9587-D3BB7BACBEAA}" dt="2024-06-11T10:29:57.167" v="0" actId="14100"/>
      <pc:docMkLst>
        <pc:docMk/>
      </pc:docMkLst>
      <pc:sldChg chg="modSp mod">
        <pc:chgData name="Andy Bridge" userId="4312140c-9019-4b5d-bc11-4f07019bf205" providerId="ADAL" clId="{93F5CB9C-6D00-4CD7-9587-D3BB7BACBEAA}" dt="2024-06-11T10:29:57.167" v="0" actId="14100"/>
        <pc:sldMkLst>
          <pc:docMk/>
          <pc:sldMk cId="408788954" sldId="262"/>
        </pc:sldMkLst>
        <pc:spChg chg="mod">
          <ac:chgData name="Andy Bridge" userId="4312140c-9019-4b5d-bc11-4f07019bf205" providerId="ADAL" clId="{93F5CB9C-6D00-4CD7-9587-D3BB7BACBEAA}" dt="2024-06-11T10:29:57.167" v="0" actId="14100"/>
          <ac:spMkLst>
            <pc:docMk/>
            <pc:sldMk cId="408788954" sldId="262"/>
            <ac:spMk id="21" creationId="{E09E11C1-0637-9ED2-1CBF-B52CBF842325}"/>
          </ac:spMkLst>
        </pc:spChg>
      </pc:sldChg>
    </pc:docChg>
  </pc:docChgLst>
  <pc:docChgLst>
    <pc:chgData name="Andy Bridge" userId="4312140c-9019-4b5d-bc11-4f07019bf205" providerId="ADAL" clId="{38E377B4-ED4A-43C0-9612-CB02A7837BCE}"/>
    <pc:docChg chg="undo redo custSel addSld delSld modSld sldOrd">
      <pc:chgData name="Andy Bridge" userId="4312140c-9019-4b5d-bc11-4f07019bf205" providerId="ADAL" clId="{38E377B4-ED4A-43C0-9612-CB02A7837BCE}" dt="2024-05-03T13:06:09.408" v="6178" actId="1076"/>
      <pc:docMkLst>
        <pc:docMk/>
      </pc:docMkLst>
      <pc:sldChg chg="addSp delSp modSp mod">
        <pc:chgData name="Andy Bridge" userId="4312140c-9019-4b5d-bc11-4f07019bf205" providerId="ADAL" clId="{38E377B4-ED4A-43C0-9612-CB02A7837BCE}" dt="2024-04-23T15:40:01.467" v="1642"/>
        <pc:sldMkLst>
          <pc:docMk/>
          <pc:sldMk cId="571637441" sldId="256"/>
        </pc:sldMkLst>
        <pc:spChg chg="add del">
          <ac:chgData name="Andy Bridge" userId="4312140c-9019-4b5d-bc11-4f07019bf205" providerId="ADAL" clId="{38E377B4-ED4A-43C0-9612-CB02A7837BCE}" dt="2024-04-23T15:16:56.670" v="1490" actId="21"/>
          <ac:spMkLst>
            <pc:docMk/>
            <pc:sldMk cId="571637441" sldId="256"/>
            <ac:spMk id="2" creationId="{03DB5BD8-C7CE-0107-49F7-88C6D4109C20}"/>
          </ac:spMkLst>
        </pc:spChg>
        <pc:spChg chg="del">
          <ac:chgData name="Andy Bridge" userId="4312140c-9019-4b5d-bc11-4f07019bf205" providerId="ADAL" clId="{38E377B4-ED4A-43C0-9612-CB02A7837BCE}" dt="2024-04-23T15:16:58.604" v="1491" actId="478"/>
          <ac:spMkLst>
            <pc:docMk/>
            <pc:sldMk cId="571637441" sldId="256"/>
            <ac:spMk id="3" creationId="{2EFB1328-0C7A-7578-6444-41728A8CAEC1}"/>
          </ac:spMkLst>
        </pc:spChg>
        <pc:spChg chg="add mod">
          <ac:chgData name="Andy Bridge" userId="4312140c-9019-4b5d-bc11-4f07019bf205" providerId="ADAL" clId="{38E377B4-ED4A-43C0-9612-CB02A7837BCE}" dt="2024-04-23T15:06:22.283" v="1252"/>
          <ac:spMkLst>
            <pc:docMk/>
            <pc:sldMk cId="571637441" sldId="256"/>
            <ac:spMk id="5" creationId="{8FD1CA0B-63D1-3592-EFE6-976A08E76DE3}"/>
          </ac:spMkLst>
        </pc:spChg>
        <pc:spChg chg="add del mod">
          <ac:chgData name="Andy Bridge" userId="4312140c-9019-4b5d-bc11-4f07019bf205" providerId="ADAL" clId="{38E377B4-ED4A-43C0-9612-CB02A7837BCE}" dt="2024-04-23T15:16:17.796" v="1482" actId="478"/>
          <ac:spMkLst>
            <pc:docMk/>
            <pc:sldMk cId="571637441" sldId="256"/>
            <ac:spMk id="6" creationId="{F9A0728D-CEAA-F58D-8117-EB21D48DA754}"/>
          </ac:spMkLst>
        </pc:spChg>
        <pc:spChg chg="add del mod">
          <ac:chgData name="Andy Bridge" userId="4312140c-9019-4b5d-bc11-4f07019bf205" providerId="ADAL" clId="{38E377B4-ED4A-43C0-9612-CB02A7837BCE}" dt="2024-04-23T15:16:18.982" v="1483" actId="478"/>
          <ac:spMkLst>
            <pc:docMk/>
            <pc:sldMk cId="571637441" sldId="256"/>
            <ac:spMk id="7" creationId="{8130D2A8-7494-00EF-67A5-B7F519248153}"/>
          </ac:spMkLst>
        </pc:spChg>
        <pc:spChg chg="add del mod">
          <ac:chgData name="Andy Bridge" userId="4312140c-9019-4b5d-bc11-4f07019bf205" providerId="ADAL" clId="{38E377B4-ED4A-43C0-9612-CB02A7837BCE}" dt="2024-04-23T15:16:20.327" v="1484" actId="478"/>
          <ac:spMkLst>
            <pc:docMk/>
            <pc:sldMk cId="571637441" sldId="256"/>
            <ac:spMk id="8" creationId="{1F8ED836-6BE8-DC07-655C-278C17ECA3ED}"/>
          </ac:spMkLst>
        </pc:spChg>
        <pc:spChg chg="add del mod">
          <ac:chgData name="Andy Bridge" userId="4312140c-9019-4b5d-bc11-4f07019bf205" providerId="ADAL" clId="{38E377B4-ED4A-43C0-9612-CB02A7837BCE}" dt="2024-04-23T15:16:21.322" v="1485" actId="478"/>
          <ac:spMkLst>
            <pc:docMk/>
            <pc:sldMk cId="571637441" sldId="256"/>
            <ac:spMk id="9" creationId="{E0CC9E89-E559-76EE-01FF-B78D29E69142}"/>
          </ac:spMkLst>
        </pc:spChg>
        <pc:spChg chg="add del mod">
          <ac:chgData name="Andy Bridge" userId="4312140c-9019-4b5d-bc11-4f07019bf205" providerId="ADAL" clId="{38E377B4-ED4A-43C0-9612-CB02A7837BCE}" dt="2024-04-23T15:29:27.256" v="1582" actId="478"/>
          <ac:spMkLst>
            <pc:docMk/>
            <pc:sldMk cId="571637441" sldId="256"/>
            <ac:spMk id="10" creationId="{1E63A7FA-3A11-D5A0-5199-E4C200A27374}"/>
          </ac:spMkLst>
        </pc:spChg>
        <pc:spChg chg="del mod">
          <ac:chgData name="Andy Bridge" userId="4312140c-9019-4b5d-bc11-4f07019bf205" providerId="ADAL" clId="{38E377B4-ED4A-43C0-9612-CB02A7837BCE}" dt="2024-04-23T15:16:37.865" v="1486" actId="478"/>
          <ac:spMkLst>
            <pc:docMk/>
            <pc:sldMk cId="571637441" sldId="256"/>
            <ac:spMk id="12" creationId="{D4F77ECD-2DD7-F609-501C-870B646FCEED}"/>
          </ac:spMkLst>
        </pc:spChg>
        <pc:spChg chg="mod">
          <ac:chgData name="Andy Bridge" userId="4312140c-9019-4b5d-bc11-4f07019bf205" providerId="ADAL" clId="{38E377B4-ED4A-43C0-9612-CB02A7837BCE}" dt="2024-04-23T15:16:02.019" v="1479"/>
          <ac:spMkLst>
            <pc:docMk/>
            <pc:sldMk cId="571637441" sldId="256"/>
            <ac:spMk id="13" creationId="{5793A824-4D1A-2403-CC80-D8B802AFCFB2}"/>
          </ac:spMkLst>
        </pc:spChg>
        <pc:spChg chg="del mod">
          <ac:chgData name="Andy Bridge" userId="4312140c-9019-4b5d-bc11-4f07019bf205" providerId="ADAL" clId="{38E377B4-ED4A-43C0-9612-CB02A7837BCE}" dt="2024-04-23T15:16:50.403" v="1489" actId="478"/>
          <ac:spMkLst>
            <pc:docMk/>
            <pc:sldMk cId="571637441" sldId="256"/>
            <ac:spMk id="16" creationId="{4ED425F5-33F7-6C86-3C97-6776785F2D57}"/>
          </ac:spMkLst>
        </pc:spChg>
        <pc:spChg chg="add mod">
          <ac:chgData name="Andy Bridge" userId="4312140c-9019-4b5d-bc11-4f07019bf205" providerId="ADAL" clId="{38E377B4-ED4A-43C0-9612-CB02A7837BCE}" dt="2024-04-23T15:06:18.938" v="1251"/>
          <ac:spMkLst>
            <pc:docMk/>
            <pc:sldMk cId="571637441" sldId="256"/>
            <ac:spMk id="17" creationId="{8630C74B-B091-108A-AC3B-1FD91FE615D3}"/>
          </ac:spMkLst>
        </pc:spChg>
        <pc:spChg chg="mod">
          <ac:chgData name="Andy Bridge" userId="4312140c-9019-4b5d-bc11-4f07019bf205" providerId="ADAL" clId="{38E377B4-ED4A-43C0-9612-CB02A7837BCE}" dt="2024-04-23T15:16:02.019" v="1479"/>
          <ac:spMkLst>
            <pc:docMk/>
            <pc:sldMk cId="571637441" sldId="256"/>
            <ac:spMk id="18" creationId="{13F88A9F-5FCB-31B8-D5DD-0740E7132178}"/>
          </ac:spMkLst>
        </pc:spChg>
        <pc:spChg chg="del mod">
          <ac:chgData name="Andy Bridge" userId="4312140c-9019-4b5d-bc11-4f07019bf205" providerId="ADAL" clId="{38E377B4-ED4A-43C0-9612-CB02A7837BCE}" dt="2024-04-23T15:16:46.330" v="1488" actId="478"/>
          <ac:spMkLst>
            <pc:docMk/>
            <pc:sldMk cId="571637441" sldId="256"/>
            <ac:spMk id="21" creationId="{DAE7CBCF-D40E-786C-8960-1BEA4A3BC691}"/>
          </ac:spMkLst>
        </pc:spChg>
        <pc:spChg chg="mod">
          <ac:chgData name="Andy Bridge" userId="4312140c-9019-4b5d-bc11-4f07019bf205" providerId="ADAL" clId="{38E377B4-ED4A-43C0-9612-CB02A7837BCE}" dt="2024-04-23T15:16:02.019" v="1479"/>
          <ac:spMkLst>
            <pc:docMk/>
            <pc:sldMk cId="571637441" sldId="256"/>
            <ac:spMk id="22" creationId="{BA440CF0-B38F-E4A4-B3C2-EB17197647C1}"/>
          </ac:spMkLst>
        </pc:spChg>
        <pc:spChg chg="del mod">
          <ac:chgData name="Andy Bridge" userId="4312140c-9019-4b5d-bc11-4f07019bf205" providerId="ADAL" clId="{38E377B4-ED4A-43C0-9612-CB02A7837BCE}" dt="2024-04-23T15:16:40.588" v="1487" actId="478"/>
          <ac:spMkLst>
            <pc:docMk/>
            <pc:sldMk cId="571637441" sldId="256"/>
            <ac:spMk id="25" creationId="{AC570A3E-E2A8-5843-0F7E-B1DE287A8240}"/>
          </ac:spMkLst>
        </pc:spChg>
        <pc:spChg chg="mod">
          <ac:chgData name="Andy Bridge" userId="4312140c-9019-4b5d-bc11-4f07019bf205" providerId="ADAL" clId="{38E377B4-ED4A-43C0-9612-CB02A7837BCE}" dt="2024-04-23T15:16:02.019" v="1479"/>
          <ac:spMkLst>
            <pc:docMk/>
            <pc:sldMk cId="571637441" sldId="256"/>
            <ac:spMk id="26" creationId="{263D934C-D3EB-8531-6279-45D381408F29}"/>
          </ac:spMkLst>
        </pc:spChg>
        <pc:spChg chg="del mod">
          <ac:chgData name="Andy Bridge" userId="4312140c-9019-4b5d-bc11-4f07019bf205" providerId="ADAL" clId="{38E377B4-ED4A-43C0-9612-CB02A7837BCE}" dt="2024-04-23T15:16:15.735" v="1481" actId="478"/>
          <ac:spMkLst>
            <pc:docMk/>
            <pc:sldMk cId="571637441" sldId="256"/>
            <ac:spMk id="29" creationId="{52D6D736-1F06-1B6A-7F7B-09E9F0F913B5}"/>
          </ac:spMkLst>
        </pc:spChg>
        <pc:spChg chg="mod">
          <ac:chgData name="Andy Bridge" userId="4312140c-9019-4b5d-bc11-4f07019bf205" providerId="ADAL" clId="{38E377B4-ED4A-43C0-9612-CB02A7837BCE}" dt="2024-04-23T15:16:02.019" v="1479"/>
          <ac:spMkLst>
            <pc:docMk/>
            <pc:sldMk cId="571637441" sldId="256"/>
            <ac:spMk id="30" creationId="{1726801E-21D3-17DA-B4E8-250E16426726}"/>
          </ac:spMkLst>
        </pc:spChg>
        <pc:spChg chg="add mod">
          <ac:chgData name="Andy Bridge" userId="4312140c-9019-4b5d-bc11-4f07019bf205" providerId="ADAL" clId="{38E377B4-ED4A-43C0-9612-CB02A7837BCE}" dt="2024-04-23T15:19:37.562" v="1524" actId="1076"/>
          <ac:spMkLst>
            <pc:docMk/>
            <pc:sldMk cId="571637441" sldId="256"/>
            <ac:spMk id="32" creationId="{CCE00D7C-6CE0-1F9E-1CB2-CFD9D9E219D9}"/>
          </ac:spMkLst>
        </pc:spChg>
        <pc:spChg chg="add mod">
          <ac:chgData name="Andy Bridge" userId="4312140c-9019-4b5d-bc11-4f07019bf205" providerId="ADAL" clId="{38E377B4-ED4A-43C0-9612-CB02A7837BCE}" dt="2024-04-23T15:19:32.527" v="1523" actId="1076"/>
          <ac:spMkLst>
            <pc:docMk/>
            <pc:sldMk cId="571637441" sldId="256"/>
            <ac:spMk id="33" creationId="{FA28E2EA-9809-C9A2-73BE-A9031F25BB5E}"/>
          </ac:spMkLst>
        </pc:spChg>
        <pc:spChg chg="add mod">
          <ac:chgData name="Andy Bridge" userId="4312140c-9019-4b5d-bc11-4f07019bf205" providerId="ADAL" clId="{38E377B4-ED4A-43C0-9612-CB02A7837BCE}" dt="2024-04-23T15:20:09.556" v="1548" actId="1076"/>
          <ac:spMkLst>
            <pc:docMk/>
            <pc:sldMk cId="571637441" sldId="256"/>
            <ac:spMk id="34" creationId="{938BBA3B-B5BA-743B-4B55-036A516D4B40}"/>
          </ac:spMkLst>
        </pc:spChg>
        <pc:spChg chg="add mod">
          <ac:chgData name="Andy Bridge" userId="4312140c-9019-4b5d-bc11-4f07019bf205" providerId="ADAL" clId="{38E377B4-ED4A-43C0-9612-CB02A7837BCE}" dt="2024-04-23T15:20:14.262" v="1549" actId="1076"/>
          <ac:spMkLst>
            <pc:docMk/>
            <pc:sldMk cId="571637441" sldId="256"/>
            <ac:spMk id="35" creationId="{37140886-4345-46AA-1E2E-8FDBBB459D5A}"/>
          </ac:spMkLst>
        </pc:spChg>
        <pc:spChg chg="add mod">
          <ac:chgData name="Andy Bridge" userId="4312140c-9019-4b5d-bc11-4f07019bf205" providerId="ADAL" clId="{38E377B4-ED4A-43C0-9612-CB02A7837BCE}" dt="2024-04-23T15:21:08.862" v="1572" actId="1076"/>
          <ac:spMkLst>
            <pc:docMk/>
            <pc:sldMk cId="571637441" sldId="256"/>
            <ac:spMk id="36" creationId="{B552B00D-4B06-E817-D9F9-1140C982AFBB}"/>
          </ac:spMkLst>
        </pc:spChg>
        <pc:spChg chg="add mod">
          <ac:chgData name="Andy Bridge" userId="4312140c-9019-4b5d-bc11-4f07019bf205" providerId="ADAL" clId="{38E377B4-ED4A-43C0-9612-CB02A7837BCE}" dt="2024-04-23T15:40:01.467" v="1642"/>
          <ac:spMkLst>
            <pc:docMk/>
            <pc:sldMk cId="571637441" sldId="256"/>
            <ac:spMk id="60" creationId="{5D0391BE-FD8F-D06A-80DB-429A51429296}"/>
          </ac:spMkLst>
        </pc:spChg>
        <pc:grpChg chg="add mod">
          <ac:chgData name="Andy Bridge" userId="4312140c-9019-4b5d-bc11-4f07019bf205" providerId="ADAL" clId="{38E377B4-ED4A-43C0-9612-CB02A7837BCE}" dt="2024-04-23T15:17:53.545" v="1502" actId="1076"/>
          <ac:grpSpMkLst>
            <pc:docMk/>
            <pc:sldMk cId="571637441" sldId="256"/>
            <ac:grpSpMk id="11" creationId="{D5F2E069-FFFA-4C8F-F98F-C798A0A45540}"/>
          </ac:grpSpMkLst>
        </pc:grpChg>
        <pc:grpChg chg="add mod">
          <ac:chgData name="Andy Bridge" userId="4312140c-9019-4b5d-bc11-4f07019bf205" providerId="ADAL" clId="{38E377B4-ED4A-43C0-9612-CB02A7837BCE}" dt="2024-04-23T15:18:00.424" v="1505" actId="1076"/>
          <ac:grpSpMkLst>
            <pc:docMk/>
            <pc:sldMk cId="571637441" sldId="256"/>
            <ac:grpSpMk id="15" creationId="{84AC537A-CDE2-ADD5-394D-03B5D866D5F2}"/>
          </ac:grpSpMkLst>
        </pc:grpChg>
        <pc:grpChg chg="add mod">
          <ac:chgData name="Andy Bridge" userId="4312140c-9019-4b5d-bc11-4f07019bf205" providerId="ADAL" clId="{38E377B4-ED4A-43C0-9612-CB02A7837BCE}" dt="2024-04-23T15:17:58.114" v="1504" actId="1076"/>
          <ac:grpSpMkLst>
            <pc:docMk/>
            <pc:sldMk cId="571637441" sldId="256"/>
            <ac:grpSpMk id="20" creationId="{135E8E41-44DE-3224-F9FE-DEA44BF725CC}"/>
          </ac:grpSpMkLst>
        </pc:grpChg>
        <pc:grpChg chg="add mod">
          <ac:chgData name="Andy Bridge" userId="4312140c-9019-4b5d-bc11-4f07019bf205" providerId="ADAL" clId="{38E377B4-ED4A-43C0-9612-CB02A7837BCE}" dt="2024-04-23T15:17:55.624" v="1503" actId="1076"/>
          <ac:grpSpMkLst>
            <pc:docMk/>
            <pc:sldMk cId="571637441" sldId="256"/>
            <ac:grpSpMk id="24" creationId="{7A4F6B5F-E8D7-61B4-E676-3341C051E24F}"/>
          </ac:grpSpMkLst>
        </pc:grpChg>
        <pc:grpChg chg="add mod">
          <ac:chgData name="Andy Bridge" userId="4312140c-9019-4b5d-bc11-4f07019bf205" providerId="ADAL" clId="{38E377B4-ED4A-43C0-9612-CB02A7837BCE}" dt="2024-04-23T15:18:03.364" v="1506" actId="1076"/>
          <ac:grpSpMkLst>
            <pc:docMk/>
            <pc:sldMk cId="571637441" sldId="256"/>
            <ac:grpSpMk id="28" creationId="{0CC34229-F3BB-9502-1FDC-A00EE55009AF}"/>
          </ac:grpSpMkLst>
        </pc:grpChg>
        <pc:picChg chg="add mod">
          <ac:chgData name="Andy Bridge" userId="4312140c-9019-4b5d-bc11-4f07019bf205" providerId="ADAL" clId="{38E377B4-ED4A-43C0-9612-CB02A7837BCE}" dt="2024-04-23T15:29:25.512" v="1581" actId="1076"/>
          <ac:picMkLst>
            <pc:docMk/>
            <pc:sldMk cId="571637441" sldId="256"/>
            <ac:picMk id="4" creationId="{AD9CC0BA-6FBB-906F-F399-EE67DFB3A6A6}"/>
          </ac:picMkLst>
        </pc:picChg>
        <pc:picChg chg="mod">
          <ac:chgData name="Andy Bridge" userId="4312140c-9019-4b5d-bc11-4f07019bf205" providerId="ADAL" clId="{38E377B4-ED4A-43C0-9612-CB02A7837BCE}" dt="2024-04-23T15:16:02.019" v="1479"/>
          <ac:picMkLst>
            <pc:docMk/>
            <pc:sldMk cId="571637441" sldId="256"/>
            <ac:picMk id="14" creationId="{092D8186-0749-837B-E801-1C93640AB848}"/>
          </ac:picMkLst>
        </pc:picChg>
        <pc:picChg chg="mod">
          <ac:chgData name="Andy Bridge" userId="4312140c-9019-4b5d-bc11-4f07019bf205" providerId="ADAL" clId="{38E377B4-ED4A-43C0-9612-CB02A7837BCE}" dt="2024-04-23T15:16:02.019" v="1479"/>
          <ac:picMkLst>
            <pc:docMk/>
            <pc:sldMk cId="571637441" sldId="256"/>
            <ac:picMk id="19" creationId="{6B7D996F-B790-ACF3-3A33-3F62BAA551C3}"/>
          </ac:picMkLst>
        </pc:picChg>
        <pc:picChg chg="mod">
          <ac:chgData name="Andy Bridge" userId="4312140c-9019-4b5d-bc11-4f07019bf205" providerId="ADAL" clId="{38E377B4-ED4A-43C0-9612-CB02A7837BCE}" dt="2024-04-23T15:16:02.019" v="1479"/>
          <ac:picMkLst>
            <pc:docMk/>
            <pc:sldMk cId="571637441" sldId="256"/>
            <ac:picMk id="23" creationId="{20532541-C7A0-53CB-0D3E-7F7F34FBF0F7}"/>
          </ac:picMkLst>
        </pc:picChg>
        <pc:picChg chg="mod">
          <ac:chgData name="Andy Bridge" userId="4312140c-9019-4b5d-bc11-4f07019bf205" providerId="ADAL" clId="{38E377B4-ED4A-43C0-9612-CB02A7837BCE}" dt="2024-04-23T15:16:02.019" v="1479"/>
          <ac:picMkLst>
            <pc:docMk/>
            <pc:sldMk cId="571637441" sldId="256"/>
            <ac:picMk id="27" creationId="{AC1258D5-D86C-5579-D4CC-2A47CDE50BF0}"/>
          </ac:picMkLst>
        </pc:picChg>
        <pc:picChg chg="mod">
          <ac:chgData name="Andy Bridge" userId="4312140c-9019-4b5d-bc11-4f07019bf205" providerId="ADAL" clId="{38E377B4-ED4A-43C0-9612-CB02A7837BCE}" dt="2024-04-23T15:16:02.019" v="1479"/>
          <ac:picMkLst>
            <pc:docMk/>
            <pc:sldMk cId="571637441" sldId="256"/>
            <ac:picMk id="31" creationId="{DF2D3F26-4AD6-F85D-AE7D-EEFD4D53ADAD}"/>
          </ac:picMkLst>
        </pc:picChg>
        <pc:cxnChg chg="add mod">
          <ac:chgData name="Andy Bridge" userId="4312140c-9019-4b5d-bc11-4f07019bf205" providerId="ADAL" clId="{38E377B4-ED4A-43C0-9612-CB02A7837BCE}" dt="2024-04-23T15:19:52.613" v="1538" actId="1036"/>
          <ac:cxnSpMkLst>
            <pc:docMk/>
            <pc:sldMk cId="571637441" sldId="256"/>
            <ac:cxnSpMk id="37" creationId="{388373D0-394F-CFA0-8DC5-04FAC01E3F53}"/>
          </ac:cxnSpMkLst>
        </pc:cxnChg>
        <pc:cxnChg chg="add mod">
          <ac:chgData name="Andy Bridge" userId="4312140c-9019-4b5d-bc11-4f07019bf205" providerId="ADAL" clId="{38E377B4-ED4A-43C0-9612-CB02A7837BCE}" dt="2024-04-23T15:19:27.781" v="1522" actId="14100"/>
          <ac:cxnSpMkLst>
            <pc:docMk/>
            <pc:sldMk cId="571637441" sldId="256"/>
            <ac:cxnSpMk id="38" creationId="{8EA78292-D04C-6F76-605E-20AEACF6B2A0}"/>
          </ac:cxnSpMkLst>
        </pc:cxnChg>
        <pc:cxnChg chg="add mod">
          <ac:chgData name="Andy Bridge" userId="4312140c-9019-4b5d-bc11-4f07019bf205" providerId="ADAL" clId="{38E377B4-ED4A-43C0-9612-CB02A7837BCE}" dt="2024-04-23T15:20:05.712" v="1547" actId="1035"/>
          <ac:cxnSpMkLst>
            <pc:docMk/>
            <pc:sldMk cId="571637441" sldId="256"/>
            <ac:cxnSpMk id="39" creationId="{ABE1B63E-DC50-2927-5213-8369758552E2}"/>
          </ac:cxnSpMkLst>
        </pc:cxnChg>
        <pc:cxnChg chg="add mod">
          <ac:chgData name="Andy Bridge" userId="4312140c-9019-4b5d-bc11-4f07019bf205" providerId="ADAL" clId="{38E377B4-ED4A-43C0-9612-CB02A7837BCE}" dt="2024-04-23T15:20:33.505" v="1561" actId="14100"/>
          <ac:cxnSpMkLst>
            <pc:docMk/>
            <pc:sldMk cId="571637441" sldId="256"/>
            <ac:cxnSpMk id="40" creationId="{54E042F2-B99A-76B5-1465-52B4A83E8091}"/>
          </ac:cxnSpMkLst>
        </pc:cxnChg>
        <pc:cxnChg chg="add mod">
          <ac:chgData name="Andy Bridge" userId="4312140c-9019-4b5d-bc11-4f07019bf205" providerId="ADAL" clId="{38E377B4-ED4A-43C0-9612-CB02A7837BCE}" dt="2024-04-23T15:21:03.570" v="1571" actId="1038"/>
          <ac:cxnSpMkLst>
            <pc:docMk/>
            <pc:sldMk cId="571637441" sldId="256"/>
            <ac:cxnSpMk id="41" creationId="{BED14395-D27D-563B-F398-7B7228248073}"/>
          </ac:cxnSpMkLst>
        </pc:cxnChg>
      </pc:sldChg>
      <pc:sldChg chg="addSp delSp modSp del mod modAnim">
        <pc:chgData name="Andy Bridge" userId="4312140c-9019-4b5d-bc11-4f07019bf205" providerId="ADAL" clId="{38E377B4-ED4A-43C0-9612-CB02A7837BCE}" dt="2024-04-23T11:02:11.857" v="410" actId="2696"/>
        <pc:sldMkLst>
          <pc:docMk/>
          <pc:sldMk cId="3315524433" sldId="257"/>
        </pc:sldMkLst>
        <pc:spChg chg="mod topLvl">
          <ac:chgData name="Andy Bridge" userId="4312140c-9019-4b5d-bc11-4f07019bf205" providerId="ADAL" clId="{38E377B4-ED4A-43C0-9612-CB02A7837BCE}" dt="2024-04-23T09:51:00.868" v="167" actId="164"/>
          <ac:spMkLst>
            <pc:docMk/>
            <pc:sldMk cId="3315524433" sldId="257"/>
            <ac:spMk id="5" creationId="{73EBD8A3-6517-782E-419B-84CC09DF481E}"/>
          </ac:spMkLst>
        </pc:spChg>
        <pc:spChg chg="mod topLvl">
          <ac:chgData name="Andy Bridge" userId="4312140c-9019-4b5d-bc11-4f07019bf205" providerId="ADAL" clId="{38E377B4-ED4A-43C0-9612-CB02A7837BCE}" dt="2024-04-23T09:50:48.989" v="165" actId="164"/>
          <ac:spMkLst>
            <pc:docMk/>
            <pc:sldMk cId="3315524433" sldId="257"/>
            <ac:spMk id="10" creationId="{010C14DD-1AC7-9F23-6855-31BC01447D63}"/>
          </ac:spMkLst>
        </pc:spChg>
        <pc:spChg chg="add del mod ord">
          <ac:chgData name="Andy Bridge" userId="4312140c-9019-4b5d-bc11-4f07019bf205" providerId="ADAL" clId="{38E377B4-ED4A-43C0-9612-CB02A7837BCE}" dt="2024-04-23T10:40:24.768" v="195" actId="21"/>
          <ac:spMkLst>
            <pc:docMk/>
            <pc:sldMk cId="3315524433" sldId="257"/>
            <ac:spMk id="12" creationId="{5609F2C3-DFD5-DA06-C0CD-ACAC30B32D9C}"/>
          </ac:spMkLst>
        </pc:spChg>
        <pc:spChg chg="add del mod">
          <ac:chgData name="Andy Bridge" userId="4312140c-9019-4b5d-bc11-4f07019bf205" providerId="ADAL" clId="{38E377B4-ED4A-43C0-9612-CB02A7837BCE}" dt="2024-04-23T10:42:24.142" v="208" actId="11529"/>
          <ac:spMkLst>
            <pc:docMk/>
            <pc:sldMk cId="3315524433" sldId="257"/>
            <ac:spMk id="13" creationId="{B75934E9-5B7B-1B4F-F781-E73A05E45AFB}"/>
          </ac:spMkLst>
        </pc:spChg>
        <pc:spChg chg="add mod ord">
          <ac:chgData name="Andy Bridge" userId="4312140c-9019-4b5d-bc11-4f07019bf205" providerId="ADAL" clId="{38E377B4-ED4A-43C0-9612-CB02A7837BCE}" dt="2024-04-23T10:48:51.558" v="241" actId="1076"/>
          <ac:spMkLst>
            <pc:docMk/>
            <pc:sldMk cId="3315524433" sldId="257"/>
            <ac:spMk id="14" creationId="{C04CA154-47B1-8915-4F4A-E9A848205A23}"/>
          </ac:spMkLst>
        </pc:spChg>
        <pc:spChg chg="add mod ord">
          <ac:chgData name="Andy Bridge" userId="4312140c-9019-4b5d-bc11-4f07019bf205" providerId="ADAL" clId="{38E377B4-ED4A-43C0-9612-CB02A7837BCE}" dt="2024-04-23T10:48:51.558" v="241" actId="1076"/>
          <ac:spMkLst>
            <pc:docMk/>
            <pc:sldMk cId="3315524433" sldId="257"/>
            <ac:spMk id="15" creationId="{0891A2CE-B543-60D7-7E05-891178A42794}"/>
          </ac:spMkLst>
        </pc:spChg>
        <pc:spChg chg="add mod ord">
          <ac:chgData name="Andy Bridge" userId="4312140c-9019-4b5d-bc11-4f07019bf205" providerId="ADAL" clId="{38E377B4-ED4A-43C0-9612-CB02A7837BCE}" dt="2024-04-23T10:48:04.410" v="236" actId="167"/>
          <ac:spMkLst>
            <pc:docMk/>
            <pc:sldMk cId="3315524433" sldId="257"/>
            <ac:spMk id="16" creationId="{0EBE9AFF-7F7E-F6DA-D0DD-7E668EEBA150}"/>
          </ac:spMkLst>
        </pc:spChg>
        <pc:spChg chg="add mod ord">
          <ac:chgData name="Andy Bridge" userId="4312140c-9019-4b5d-bc11-4f07019bf205" providerId="ADAL" clId="{38E377B4-ED4A-43C0-9612-CB02A7837BCE}" dt="2024-04-23T10:48:13.041" v="237" actId="14100"/>
          <ac:spMkLst>
            <pc:docMk/>
            <pc:sldMk cId="3315524433" sldId="257"/>
            <ac:spMk id="18" creationId="{73358A01-81C6-11C7-EC04-DB7B9B446A98}"/>
          </ac:spMkLst>
        </pc:spChg>
        <pc:spChg chg="mod topLvl">
          <ac:chgData name="Andy Bridge" userId="4312140c-9019-4b5d-bc11-4f07019bf205" providerId="ADAL" clId="{38E377B4-ED4A-43C0-9612-CB02A7837BCE}" dt="2024-04-23T09:50:32.328" v="162" actId="164"/>
          <ac:spMkLst>
            <pc:docMk/>
            <pc:sldMk cId="3315524433" sldId="257"/>
            <ac:spMk id="19" creationId="{4D68911A-88C6-5801-250D-8976BC8CDEB7}"/>
          </ac:spMkLst>
        </pc:spChg>
        <pc:spChg chg="add mod ord">
          <ac:chgData name="Andy Bridge" userId="4312140c-9019-4b5d-bc11-4f07019bf205" providerId="ADAL" clId="{38E377B4-ED4A-43C0-9612-CB02A7837BCE}" dt="2024-04-23T10:49:52.746" v="246" actId="167"/>
          <ac:spMkLst>
            <pc:docMk/>
            <pc:sldMk cId="3315524433" sldId="257"/>
            <ac:spMk id="20" creationId="{203974E1-A705-B317-8B60-A6718DC68ACE}"/>
          </ac:spMkLst>
        </pc:spChg>
        <pc:spChg chg="add mod ord">
          <ac:chgData name="Andy Bridge" userId="4312140c-9019-4b5d-bc11-4f07019bf205" providerId="ADAL" clId="{38E377B4-ED4A-43C0-9612-CB02A7837BCE}" dt="2024-04-23T10:54:34.809" v="285" actId="14100"/>
          <ac:spMkLst>
            <pc:docMk/>
            <pc:sldMk cId="3315524433" sldId="257"/>
            <ac:spMk id="21" creationId="{E09E11C1-0637-9ED2-1CBF-B52CBF842325}"/>
          </ac:spMkLst>
        </pc:spChg>
        <pc:spChg chg="add mod ord">
          <ac:chgData name="Andy Bridge" userId="4312140c-9019-4b5d-bc11-4f07019bf205" providerId="ADAL" clId="{38E377B4-ED4A-43C0-9612-CB02A7837BCE}" dt="2024-04-23T10:51:49.440" v="265" actId="1035"/>
          <ac:spMkLst>
            <pc:docMk/>
            <pc:sldMk cId="3315524433" sldId="257"/>
            <ac:spMk id="23" creationId="{C298E33B-9EDE-20B8-127C-33152BA8D305}"/>
          </ac:spMkLst>
        </pc:spChg>
        <pc:spChg chg="add mod ord">
          <ac:chgData name="Andy Bridge" userId="4312140c-9019-4b5d-bc11-4f07019bf205" providerId="ADAL" clId="{38E377B4-ED4A-43C0-9612-CB02A7837BCE}" dt="2024-04-23T10:54:31.987" v="284" actId="14100"/>
          <ac:spMkLst>
            <pc:docMk/>
            <pc:sldMk cId="3315524433" sldId="257"/>
            <ac:spMk id="25" creationId="{A8590367-7353-AFB3-5B30-3020535AE9AC}"/>
          </ac:spMkLst>
        </pc:spChg>
        <pc:spChg chg="add mod ord">
          <ac:chgData name="Andy Bridge" userId="4312140c-9019-4b5d-bc11-4f07019bf205" providerId="ADAL" clId="{38E377B4-ED4A-43C0-9612-CB02A7837BCE}" dt="2024-04-23T10:58:47.183" v="391" actId="1076"/>
          <ac:spMkLst>
            <pc:docMk/>
            <pc:sldMk cId="3315524433" sldId="257"/>
            <ac:spMk id="27" creationId="{B5F1C5A5-3443-319E-9CF3-A55B186009E4}"/>
          </ac:spMkLst>
        </pc:spChg>
        <pc:spChg chg="add mod ord">
          <ac:chgData name="Andy Bridge" userId="4312140c-9019-4b5d-bc11-4f07019bf205" providerId="ADAL" clId="{38E377B4-ED4A-43C0-9612-CB02A7837BCE}" dt="2024-04-23T10:58:47.183" v="391" actId="1076"/>
          <ac:spMkLst>
            <pc:docMk/>
            <pc:sldMk cId="3315524433" sldId="257"/>
            <ac:spMk id="29" creationId="{C97AFEFF-501C-440B-AB6C-6CC84C3DAFEA}"/>
          </ac:spMkLst>
        </pc:spChg>
        <pc:spChg chg="add mod ord">
          <ac:chgData name="Andy Bridge" userId="4312140c-9019-4b5d-bc11-4f07019bf205" providerId="ADAL" clId="{38E377B4-ED4A-43C0-9612-CB02A7837BCE}" dt="2024-04-23T10:58:24.129" v="390" actId="1076"/>
          <ac:spMkLst>
            <pc:docMk/>
            <pc:sldMk cId="3315524433" sldId="257"/>
            <ac:spMk id="30" creationId="{1C89EE8D-6155-6EDA-0823-CAB227270DFF}"/>
          </ac:spMkLst>
        </pc:spChg>
        <pc:spChg chg="add mod ord">
          <ac:chgData name="Andy Bridge" userId="4312140c-9019-4b5d-bc11-4f07019bf205" providerId="ADAL" clId="{38E377B4-ED4A-43C0-9612-CB02A7837BCE}" dt="2024-04-23T10:58:24.129" v="390" actId="1076"/>
          <ac:spMkLst>
            <pc:docMk/>
            <pc:sldMk cId="3315524433" sldId="257"/>
            <ac:spMk id="31" creationId="{8BF2BAA4-6FC0-FA89-9688-A6919A8DFB42}"/>
          </ac:spMkLst>
        </pc:spChg>
        <pc:spChg chg="add del mod">
          <ac:chgData name="Andy Bridge" userId="4312140c-9019-4b5d-bc11-4f07019bf205" providerId="ADAL" clId="{38E377B4-ED4A-43C0-9612-CB02A7837BCE}" dt="2024-04-23T11:01:08.034" v="401" actId="21"/>
          <ac:spMkLst>
            <pc:docMk/>
            <pc:sldMk cId="3315524433" sldId="257"/>
            <ac:spMk id="32" creationId="{0B3603C0-C044-FB66-BAC2-7D918F3867B9}"/>
          </ac:spMkLst>
        </pc:spChg>
        <pc:spChg chg="mod topLvl">
          <ac:chgData name="Andy Bridge" userId="4312140c-9019-4b5d-bc11-4f07019bf205" providerId="ADAL" clId="{38E377B4-ED4A-43C0-9612-CB02A7837BCE}" dt="2024-04-23T09:50:53.983" v="166" actId="164"/>
          <ac:spMkLst>
            <pc:docMk/>
            <pc:sldMk cId="3315524433" sldId="257"/>
            <ac:spMk id="33" creationId="{651309E0-355A-A240-6CE9-63B6D7D42D93}"/>
          </ac:spMkLst>
        </pc:spChg>
        <pc:spChg chg="add del mod">
          <ac:chgData name="Andy Bridge" userId="4312140c-9019-4b5d-bc11-4f07019bf205" providerId="ADAL" clId="{38E377B4-ED4A-43C0-9612-CB02A7837BCE}" dt="2024-04-23T11:01:08.034" v="401" actId="21"/>
          <ac:spMkLst>
            <pc:docMk/>
            <pc:sldMk cId="3315524433" sldId="257"/>
            <ac:spMk id="34" creationId="{2FCAC5C7-92BB-8606-BE39-09092B2D7F86}"/>
          </ac:spMkLst>
        </pc:spChg>
        <pc:spChg chg="mod topLvl">
          <ac:chgData name="Andy Bridge" userId="4312140c-9019-4b5d-bc11-4f07019bf205" providerId="ADAL" clId="{38E377B4-ED4A-43C0-9612-CB02A7837BCE}" dt="2024-04-23T09:50:37.482" v="163" actId="164"/>
          <ac:spMkLst>
            <pc:docMk/>
            <pc:sldMk cId="3315524433" sldId="257"/>
            <ac:spMk id="35" creationId="{154CBA79-8477-6AE5-345E-492B85082734}"/>
          </ac:spMkLst>
        </pc:spChg>
        <pc:spChg chg="add del mod">
          <ac:chgData name="Andy Bridge" userId="4312140c-9019-4b5d-bc11-4f07019bf205" providerId="ADAL" clId="{38E377B4-ED4A-43C0-9612-CB02A7837BCE}" dt="2024-04-23T11:01:08.034" v="401" actId="21"/>
          <ac:spMkLst>
            <pc:docMk/>
            <pc:sldMk cId="3315524433" sldId="257"/>
            <ac:spMk id="36" creationId="{2E6D7D5D-1F17-9134-C314-A9E2D427370F}"/>
          </ac:spMkLst>
        </pc:spChg>
        <pc:spChg chg="add del mod">
          <ac:chgData name="Andy Bridge" userId="4312140c-9019-4b5d-bc11-4f07019bf205" providerId="ADAL" clId="{38E377B4-ED4A-43C0-9612-CB02A7837BCE}" dt="2024-04-23T11:01:08.034" v="401" actId="21"/>
          <ac:spMkLst>
            <pc:docMk/>
            <pc:sldMk cId="3315524433" sldId="257"/>
            <ac:spMk id="37" creationId="{5B749A72-317E-63B9-9763-0B3B4EB5DED4}"/>
          </ac:spMkLst>
        </pc:spChg>
        <pc:spChg chg="add del mod">
          <ac:chgData name="Andy Bridge" userId="4312140c-9019-4b5d-bc11-4f07019bf205" providerId="ADAL" clId="{38E377B4-ED4A-43C0-9612-CB02A7837BCE}" dt="2024-04-23T11:01:08.034" v="401" actId="21"/>
          <ac:spMkLst>
            <pc:docMk/>
            <pc:sldMk cId="3315524433" sldId="257"/>
            <ac:spMk id="38" creationId="{FA988A9F-C2EF-3AC7-F702-B35CFA302291}"/>
          </ac:spMkLst>
        </pc:spChg>
        <pc:spChg chg="mod topLvl">
          <ac:chgData name="Andy Bridge" userId="4312140c-9019-4b5d-bc11-4f07019bf205" providerId="ADAL" clId="{38E377B4-ED4A-43C0-9612-CB02A7837BCE}" dt="2024-04-23T09:50:42.833" v="164" actId="164"/>
          <ac:spMkLst>
            <pc:docMk/>
            <pc:sldMk cId="3315524433" sldId="257"/>
            <ac:spMk id="39" creationId="{25CF7EC4-4312-86AF-8BFD-1B51C9499645}"/>
          </ac:spMkLst>
        </pc:spChg>
        <pc:spChg chg="add del mod">
          <ac:chgData name="Andy Bridge" userId="4312140c-9019-4b5d-bc11-4f07019bf205" providerId="ADAL" clId="{38E377B4-ED4A-43C0-9612-CB02A7837BCE}" dt="2024-04-23T11:01:08.034" v="401" actId="21"/>
          <ac:spMkLst>
            <pc:docMk/>
            <pc:sldMk cId="3315524433" sldId="257"/>
            <ac:spMk id="40" creationId="{6D653AE1-C672-79D1-1721-460EB9F4B2A0}"/>
          </ac:spMkLst>
        </pc:spChg>
        <pc:grpChg chg="add mod">
          <ac:chgData name="Andy Bridge" userId="4312140c-9019-4b5d-bc11-4f07019bf205" providerId="ADAL" clId="{38E377B4-ED4A-43C0-9612-CB02A7837BCE}" dt="2024-04-23T10:41:34.304" v="199" actId="1076"/>
          <ac:grpSpMkLst>
            <pc:docMk/>
            <pc:sldMk cId="3315524433" sldId="257"/>
            <ac:grpSpMk id="2" creationId="{C7A193D6-6938-492C-725A-EFEE0FDF12F2}"/>
          </ac:grpSpMkLst>
        </pc:grpChg>
        <pc:grpChg chg="add mod">
          <ac:chgData name="Andy Bridge" userId="4312140c-9019-4b5d-bc11-4f07019bf205" providerId="ADAL" clId="{38E377B4-ED4A-43C0-9612-CB02A7837BCE}" dt="2024-04-23T10:58:24.129" v="390" actId="1076"/>
          <ac:grpSpMkLst>
            <pc:docMk/>
            <pc:sldMk cId="3315524433" sldId="257"/>
            <ac:grpSpMk id="3" creationId="{753F162D-67F6-0656-0938-5FAC8F9EFA01}"/>
          </ac:grpSpMkLst>
        </pc:grpChg>
        <pc:grpChg chg="add mod">
          <ac:chgData name="Andy Bridge" userId="4312140c-9019-4b5d-bc11-4f07019bf205" providerId="ADAL" clId="{38E377B4-ED4A-43C0-9612-CB02A7837BCE}" dt="2024-04-23T10:58:47.183" v="391" actId="1076"/>
          <ac:grpSpMkLst>
            <pc:docMk/>
            <pc:sldMk cId="3315524433" sldId="257"/>
            <ac:grpSpMk id="4" creationId="{3FD81CDC-E392-E0C8-F716-88293109B45A}"/>
          </ac:grpSpMkLst>
        </pc:grpChg>
        <pc:grpChg chg="add mod">
          <ac:chgData name="Andy Bridge" userId="4312140c-9019-4b5d-bc11-4f07019bf205" providerId="ADAL" clId="{38E377B4-ED4A-43C0-9612-CB02A7837BCE}" dt="2024-04-23T10:41:23.963" v="198" actId="1076"/>
          <ac:grpSpMkLst>
            <pc:docMk/>
            <pc:sldMk cId="3315524433" sldId="257"/>
            <ac:grpSpMk id="6" creationId="{939F5E36-3D1B-BD3C-B8DB-A920CE64C94B}"/>
          </ac:grpSpMkLst>
        </pc:grpChg>
        <pc:grpChg chg="add mod">
          <ac:chgData name="Andy Bridge" userId="4312140c-9019-4b5d-bc11-4f07019bf205" providerId="ADAL" clId="{38E377B4-ED4A-43C0-9612-CB02A7837BCE}" dt="2024-04-23T10:41:40.788" v="200" actId="1076"/>
          <ac:grpSpMkLst>
            <pc:docMk/>
            <pc:sldMk cId="3315524433" sldId="257"/>
            <ac:grpSpMk id="8" creationId="{7890E506-167C-B2F0-2019-1A0659D5E0F3}"/>
          </ac:grpSpMkLst>
        </pc:grpChg>
        <pc:grpChg chg="add mod">
          <ac:chgData name="Andy Bridge" userId="4312140c-9019-4b5d-bc11-4f07019bf205" providerId="ADAL" clId="{38E377B4-ED4A-43C0-9612-CB02A7837BCE}" dt="2024-04-23T10:40:35.436" v="197" actId="1076"/>
          <ac:grpSpMkLst>
            <pc:docMk/>
            <pc:sldMk cId="3315524433" sldId="257"/>
            <ac:grpSpMk id="9" creationId="{F2EB6D46-8481-4B69-574B-A62E922D5A09}"/>
          </ac:grpSpMkLst>
        </pc:grpChg>
        <pc:grpChg chg="del mod">
          <ac:chgData name="Andy Bridge" userId="4312140c-9019-4b5d-bc11-4f07019bf205" providerId="ADAL" clId="{38E377B4-ED4A-43C0-9612-CB02A7837BCE}" dt="2024-04-23T09:49:00.435" v="150" actId="165"/>
          <ac:grpSpMkLst>
            <pc:docMk/>
            <pc:sldMk cId="3315524433" sldId="257"/>
            <ac:grpSpMk id="11" creationId="{C6720CAE-6643-A7F4-45D8-0CE93FEBB5CE}"/>
          </ac:grpSpMkLst>
        </pc:grpChg>
        <pc:grpChg chg="del">
          <ac:chgData name="Andy Bridge" userId="4312140c-9019-4b5d-bc11-4f07019bf205" providerId="ADAL" clId="{38E377B4-ED4A-43C0-9612-CB02A7837BCE}" dt="2024-04-22T15:22:29.261" v="30" actId="165"/>
          <ac:grpSpMkLst>
            <pc:docMk/>
            <pc:sldMk cId="3315524433" sldId="257"/>
            <ac:grpSpMk id="34" creationId="{ED6CBF0E-EE26-BDA0-E66D-F09CE5D0D94A}"/>
          </ac:grpSpMkLst>
        </pc:grpChg>
        <pc:grpChg chg="mod topLvl">
          <ac:chgData name="Andy Bridge" userId="4312140c-9019-4b5d-bc11-4f07019bf205" providerId="ADAL" clId="{38E377B4-ED4A-43C0-9612-CB02A7837BCE}" dt="2024-04-23T09:50:42.833" v="164" actId="164"/>
          <ac:grpSpMkLst>
            <pc:docMk/>
            <pc:sldMk cId="3315524433" sldId="257"/>
            <ac:grpSpMk id="47" creationId="{C7D21A23-BE7C-1C0A-6674-23287A2A854F}"/>
          </ac:grpSpMkLst>
        </pc:grpChg>
        <pc:grpChg chg="del mod">
          <ac:chgData name="Andy Bridge" userId="4312140c-9019-4b5d-bc11-4f07019bf205" providerId="ADAL" clId="{38E377B4-ED4A-43C0-9612-CB02A7837BCE}" dt="2024-04-23T09:49:49.107" v="156" actId="165"/>
          <ac:grpSpMkLst>
            <pc:docMk/>
            <pc:sldMk cId="3315524433" sldId="257"/>
            <ac:grpSpMk id="48" creationId="{BBA6E4FA-BA44-4542-F278-7C1B0D2A2F56}"/>
          </ac:grpSpMkLst>
        </pc:grpChg>
        <pc:grpChg chg="del mod ord">
          <ac:chgData name="Andy Bridge" userId="4312140c-9019-4b5d-bc11-4f07019bf205" providerId="ADAL" clId="{38E377B4-ED4A-43C0-9612-CB02A7837BCE}" dt="2024-04-23T09:49:35.763" v="154" actId="165"/>
          <ac:grpSpMkLst>
            <pc:docMk/>
            <pc:sldMk cId="3315524433" sldId="257"/>
            <ac:grpSpMk id="51" creationId="{4B6B5376-C068-EC12-4076-184979EF7D72}"/>
          </ac:grpSpMkLst>
        </pc:grpChg>
        <pc:grpChg chg="add del mod">
          <ac:chgData name="Andy Bridge" userId="4312140c-9019-4b5d-bc11-4f07019bf205" providerId="ADAL" clId="{38E377B4-ED4A-43C0-9612-CB02A7837BCE}" dt="2024-04-23T09:50:03.366" v="158" actId="165"/>
          <ac:grpSpMkLst>
            <pc:docMk/>
            <pc:sldMk cId="3315524433" sldId="257"/>
            <ac:grpSpMk id="52" creationId="{8ED7EE82-D98E-0779-1A9C-0D80E82BDBBF}"/>
          </ac:grpSpMkLst>
        </pc:grpChg>
        <pc:grpChg chg="add del mod">
          <ac:chgData name="Andy Bridge" userId="4312140c-9019-4b5d-bc11-4f07019bf205" providerId="ADAL" clId="{38E377B4-ED4A-43C0-9612-CB02A7837BCE}" dt="2024-04-23T09:49:22.666" v="152" actId="165"/>
          <ac:grpSpMkLst>
            <pc:docMk/>
            <pc:sldMk cId="3315524433" sldId="257"/>
            <ac:grpSpMk id="53" creationId="{416FC732-4791-8FC7-5EF3-50EE536D54E5}"/>
          </ac:grpSpMkLst>
        </pc:grpChg>
        <pc:grpChg chg="add del mod">
          <ac:chgData name="Andy Bridge" userId="4312140c-9019-4b5d-bc11-4f07019bf205" providerId="ADAL" clId="{38E377B4-ED4A-43C0-9612-CB02A7837BCE}" dt="2024-04-23T09:50:16.581" v="160" actId="165"/>
          <ac:grpSpMkLst>
            <pc:docMk/>
            <pc:sldMk cId="3315524433" sldId="257"/>
            <ac:grpSpMk id="54" creationId="{C5506F7F-CFA2-1E69-9F12-58E932F51921}"/>
          </ac:grpSpMkLst>
        </pc:grpChg>
        <pc:picChg chg="mod topLvl">
          <ac:chgData name="Andy Bridge" userId="4312140c-9019-4b5d-bc11-4f07019bf205" providerId="ADAL" clId="{38E377B4-ED4A-43C0-9612-CB02A7837BCE}" dt="2024-04-23T09:51:00.868" v="167" actId="164"/>
          <ac:picMkLst>
            <pc:docMk/>
            <pc:sldMk cId="3315524433" sldId="257"/>
            <ac:picMk id="7" creationId="{7C2B6FB5-E317-9FF4-DFD5-90DD2B7873A6}"/>
          </ac:picMkLst>
        </pc:picChg>
        <pc:picChg chg="mod topLvl">
          <ac:chgData name="Andy Bridge" userId="4312140c-9019-4b5d-bc11-4f07019bf205" providerId="ADAL" clId="{38E377B4-ED4A-43C0-9612-CB02A7837BCE}" dt="2024-04-23T09:50:37.482" v="163" actId="164"/>
          <ac:picMkLst>
            <pc:docMk/>
            <pc:sldMk cId="3315524433" sldId="257"/>
            <ac:picMk id="17" creationId="{6E323E01-6B84-BAA6-68EC-AEAB70E4C938}"/>
          </ac:picMkLst>
        </pc:picChg>
        <pc:picChg chg="mod topLvl">
          <ac:chgData name="Andy Bridge" userId="4312140c-9019-4b5d-bc11-4f07019bf205" providerId="ADAL" clId="{38E377B4-ED4A-43C0-9612-CB02A7837BCE}" dt="2024-04-23T09:50:32.328" v="162" actId="164"/>
          <ac:picMkLst>
            <pc:docMk/>
            <pc:sldMk cId="3315524433" sldId="257"/>
            <ac:picMk id="22" creationId="{4FA95FD4-86CD-044D-1FB7-A02E339FBD45}"/>
          </ac:picMkLst>
        </pc:picChg>
        <pc:picChg chg="mod topLvl">
          <ac:chgData name="Andy Bridge" userId="4312140c-9019-4b5d-bc11-4f07019bf205" providerId="ADAL" clId="{38E377B4-ED4A-43C0-9612-CB02A7837BCE}" dt="2024-04-23T09:50:48.989" v="165" actId="164"/>
          <ac:picMkLst>
            <pc:docMk/>
            <pc:sldMk cId="3315524433" sldId="257"/>
            <ac:picMk id="24" creationId="{4C475558-62BE-9837-A183-F9EFA6214038}"/>
          </ac:picMkLst>
        </pc:picChg>
        <pc:picChg chg="mod topLvl">
          <ac:chgData name="Andy Bridge" userId="4312140c-9019-4b5d-bc11-4f07019bf205" providerId="ADAL" clId="{38E377B4-ED4A-43C0-9612-CB02A7837BCE}" dt="2024-04-23T09:50:53.983" v="166" actId="164"/>
          <ac:picMkLst>
            <pc:docMk/>
            <pc:sldMk cId="3315524433" sldId="257"/>
            <ac:picMk id="26" creationId="{C316B466-60E0-A9E4-EB02-19685AA74FC8}"/>
          </ac:picMkLst>
        </pc:picChg>
        <pc:picChg chg="mod topLvl">
          <ac:chgData name="Andy Bridge" userId="4312140c-9019-4b5d-bc11-4f07019bf205" providerId="ADAL" clId="{38E377B4-ED4A-43C0-9612-CB02A7837BCE}" dt="2024-04-23T09:50:37.482" v="163" actId="164"/>
          <ac:picMkLst>
            <pc:docMk/>
            <pc:sldMk cId="3315524433" sldId="257"/>
            <ac:picMk id="28" creationId="{9A26AA65-4BB6-6EB4-0E39-E36AFF3C546D}"/>
          </ac:picMkLst>
        </pc:picChg>
        <pc:picChg chg="del">
          <ac:chgData name="Andy Bridge" userId="4312140c-9019-4b5d-bc11-4f07019bf205" providerId="ADAL" clId="{38E377B4-ED4A-43C0-9612-CB02A7837BCE}" dt="2024-04-22T15:19:15.729" v="2" actId="478"/>
          <ac:picMkLst>
            <pc:docMk/>
            <pc:sldMk cId="3315524433" sldId="257"/>
            <ac:picMk id="32" creationId="{E0C678B4-BE25-7418-5782-97FF34605E8B}"/>
          </ac:picMkLst>
        </pc:picChg>
        <pc:picChg chg="mod">
          <ac:chgData name="Andy Bridge" userId="4312140c-9019-4b5d-bc11-4f07019bf205" providerId="ADAL" clId="{38E377B4-ED4A-43C0-9612-CB02A7837BCE}" dt="2024-04-23T09:49:49.107" v="156" actId="165"/>
          <ac:picMkLst>
            <pc:docMk/>
            <pc:sldMk cId="3315524433" sldId="257"/>
            <ac:picMk id="44" creationId="{7BDAD5CA-1FBB-4859-E786-397F4F9D905D}"/>
          </ac:picMkLst>
        </pc:picChg>
        <pc:picChg chg="mod">
          <ac:chgData name="Andy Bridge" userId="4312140c-9019-4b5d-bc11-4f07019bf205" providerId="ADAL" clId="{38E377B4-ED4A-43C0-9612-CB02A7837BCE}" dt="2024-04-23T09:49:49.107" v="156" actId="165"/>
          <ac:picMkLst>
            <pc:docMk/>
            <pc:sldMk cId="3315524433" sldId="257"/>
            <ac:picMk id="46" creationId="{DB1F81AB-CEE4-EDBA-2493-5D639765BEB9}"/>
          </ac:picMkLst>
        </pc:picChg>
        <pc:picChg chg="mod topLvl">
          <ac:chgData name="Andy Bridge" userId="4312140c-9019-4b5d-bc11-4f07019bf205" providerId="ADAL" clId="{38E377B4-ED4A-43C0-9612-CB02A7837BCE}" dt="2024-04-23T09:50:48.989" v="165" actId="164"/>
          <ac:picMkLst>
            <pc:docMk/>
            <pc:sldMk cId="3315524433" sldId="257"/>
            <ac:picMk id="50" creationId="{5E2E5EF1-E045-3E86-FA80-8041495DA1B6}"/>
          </ac:picMkLst>
        </pc:picChg>
      </pc:sldChg>
      <pc:sldChg chg="addSp delSp modSp add del mod">
        <pc:chgData name="Andy Bridge" userId="4312140c-9019-4b5d-bc11-4f07019bf205" providerId="ADAL" clId="{38E377B4-ED4A-43C0-9612-CB02A7837BCE}" dt="2024-04-23T12:40:34.809" v="766" actId="2696"/>
        <pc:sldMkLst>
          <pc:docMk/>
          <pc:sldMk cId="2710460487" sldId="258"/>
        </pc:sldMkLst>
        <pc:spChg chg="del">
          <ac:chgData name="Andy Bridge" userId="4312140c-9019-4b5d-bc11-4f07019bf205" providerId="ADAL" clId="{38E377B4-ED4A-43C0-9612-CB02A7837BCE}" dt="2024-04-23T10:17:58.479" v="186" actId="478"/>
          <ac:spMkLst>
            <pc:docMk/>
            <pc:sldMk cId="2710460487" sldId="258"/>
            <ac:spMk id="2" creationId="{03DB5BD8-C7CE-0107-49F7-88C6D4109C20}"/>
          </ac:spMkLst>
        </pc:spChg>
        <pc:spChg chg="add del mod">
          <ac:chgData name="Andy Bridge" userId="4312140c-9019-4b5d-bc11-4f07019bf205" providerId="ADAL" clId="{38E377B4-ED4A-43C0-9612-CB02A7837BCE}" dt="2024-04-23T12:03:06.243" v="643" actId="20577"/>
          <ac:spMkLst>
            <pc:docMk/>
            <pc:sldMk cId="2710460487" sldId="258"/>
            <ac:spMk id="3" creationId="{2EFB1328-0C7A-7578-6444-41728A8CAEC1}"/>
          </ac:spMkLst>
        </pc:spChg>
        <pc:picChg chg="add mod">
          <ac:chgData name="Andy Bridge" userId="4312140c-9019-4b5d-bc11-4f07019bf205" providerId="ADAL" clId="{38E377B4-ED4A-43C0-9612-CB02A7837BCE}" dt="2024-04-23T10:18:43.150" v="190" actId="1076"/>
          <ac:picMkLst>
            <pc:docMk/>
            <pc:sldMk cId="2710460487" sldId="258"/>
            <ac:picMk id="1026" creationId="{66FB49F0-7EDB-1889-D0E8-0AB705AC8BF8}"/>
          </ac:picMkLst>
        </pc:picChg>
        <pc:picChg chg="add mod">
          <ac:chgData name="Andy Bridge" userId="4312140c-9019-4b5d-bc11-4f07019bf205" providerId="ADAL" clId="{38E377B4-ED4A-43C0-9612-CB02A7837BCE}" dt="2024-04-23T10:18:43.150" v="190" actId="1076"/>
          <ac:picMkLst>
            <pc:docMk/>
            <pc:sldMk cId="2710460487" sldId="258"/>
            <ac:picMk id="1027" creationId="{C30F147F-D246-1B9A-EEA3-DA6472522887}"/>
          </ac:picMkLst>
        </pc:picChg>
        <pc:picChg chg="add mod">
          <ac:chgData name="Andy Bridge" userId="4312140c-9019-4b5d-bc11-4f07019bf205" providerId="ADAL" clId="{38E377B4-ED4A-43C0-9612-CB02A7837BCE}" dt="2024-04-23T10:18:43.150" v="190" actId="1076"/>
          <ac:picMkLst>
            <pc:docMk/>
            <pc:sldMk cId="2710460487" sldId="258"/>
            <ac:picMk id="1028" creationId="{F517227A-AE2B-13A5-3EE3-FC5020AED2D1}"/>
          </ac:picMkLst>
        </pc:picChg>
        <pc:picChg chg="add">
          <ac:chgData name="Andy Bridge" userId="4312140c-9019-4b5d-bc11-4f07019bf205" providerId="ADAL" clId="{38E377B4-ED4A-43C0-9612-CB02A7837BCE}" dt="2024-04-23T10:19:20.543" v="192"/>
          <ac:picMkLst>
            <pc:docMk/>
            <pc:sldMk cId="2710460487" sldId="258"/>
            <ac:picMk id="1030" creationId="{EF27EFC5-AB59-AB63-E875-3F8F0CF8A227}"/>
          </ac:picMkLst>
        </pc:picChg>
        <pc:picChg chg="add">
          <ac:chgData name="Andy Bridge" userId="4312140c-9019-4b5d-bc11-4f07019bf205" providerId="ADAL" clId="{38E377B4-ED4A-43C0-9612-CB02A7837BCE}" dt="2024-04-23T10:19:20.543" v="192"/>
          <ac:picMkLst>
            <pc:docMk/>
            <pc:sldMk cId="2710460487" sldId="258"/>
            <ac:picMk id="1031" creationId="{1AAB6AEC-7689-7668-5D23-83E73038CF38}"/>
          </ac:picMkLst>
        </pc:picChg>
        <pc:picChg chg="add">
          <ac:chgData name="Andy Bridge" userId="4312140c-9019-4b5d-bc11-4f07019bf205" providerId="ADAL" clId="{38E377B4-ED4A-43C0-9612-CB02A7837BCE}" dt="2024-04-23T10:19:20.543" v="192"/>
          <ac:picMkLst>
            <pc:docMk/>
            <pc:sldMk cId="2710460487" sldId="258"/>
            <ac:picMk id="1032" creationId="{F81963EA-1B6A-D71A-ABF2-F5E666787119}"/>
          </ac:picMkLst>
        </pc:picChg>
      </pc:sldChg>
      <pc:sldChg chg="addSp delSp modSp add del mod">
        <pc:chgData name="Andy Bridge" userId="4312140c-9019-4b5d-bc11-4f07019bf205" providerId="ADAL" clId="{38E377B4-ED4A-43C0-9612-CB02A7837BCE}" dt="2024-05-01T14:47:05.808" v="5376" actId="2696"/>
        <pc:sldMkLst>
          <pc:docMk/>
          <pc:sldMk cId="3638935814" sldId="259"/>
        </pc:sldMkLst>
        <pc:spChg chg="mod topLvl">
          <ac:chgData name="Andy Bridge" userId="4312140c-9019-4b5d-bc11-4f07019bf205" providerId="ADAL" clId="{38E377B4-ED4A-43C0-9612-CB02A7837BCE}" dt="2024-04-23T12:52:04.262" v="823" actId="164"/>
          <ac:spMkLst>
            <pc:docMk/>
            <pc:sldMk cId="3638935814" sldId="259"/>
            <ac:spMk id="5" creationId="{73EBD8A3-6517-782E-419B-84CC09DF481E}"/>
          </ac:spMkLst>
        </pc:spChg>
        <pc:spChg chg="add del">
          <ac:chgData name="Andy Bridge" userId="4312140c-9019-4b5d-bc11-4f07019bf205" providerId="ADAL" clId="{38E377B4-ED4A-43C0-9612-CB02A7837BCE}" dt="2024-05-01T08:21:18.097" v="1751" actId="11529"/>
          <ac:spMkLst>
            <pc:docMk/>
            <pc:sldMk cId="3638935814" sldId="259"/>
            <ac:spMk id="6" creationId="{4EB92E4D-CF9F-053C-E771-78018756CE17}"/>
          </ac:spMkLst>
        </pc:spChg>
        <pc:spChg chg="add del mod">
          <ac:chgData name="Andy Bridge" userId="4312140c-9019-4b5d-bc11-4f07019bf205" providerId="ADAL" clId="{38E377B4-ED4A-43C0-9612-CB02A7837BCE}" dt="2024-05-01T09:15:53.235" v="1893"/>
          <ac:spMkLst>
            <pc:docMk/>
            <pc:sldMk cId="3638935814" sldId="259"/>
            <ac:spMk id="8" creationId="{0A2AE3BF-F1B7-3A57-FCE3-4F52CE99C148}"/>
          </ac:spMkLst>
        </pc:spChg>
        <pc:spChg chg="add del mod">
          <ac:chgData name="Andy Bridge" userId="4312140c-9019-4b5d-bc11-4f07019bf205" providerId="ADAL" clId="{38E377B4-ED4A-43C0-9612-CB02A7837BCE}" dt="2024-05-01T09:15:53.235" v="1893"/>
          <ac:spMkLst>
            <pc:docMk/>
            <pc:sldMk cId="3638935814" sldId="259"/>
            <ac:spMk id="9" creationId="{6A52E385-256B-570B-9868-F7BE6D8F56B4}"/>
          </ac:spMkLst>
        </pc:spChg>
        <pc:spChg chg="mod topLvl">
          <ac:chgData name="Andy Bridge" userId="4312140c-9019-4b5d-bc11-4f07019bf205" providerId="ADAL" clId="{38E377B4-ED4A-43C0-9612-CB02A7837BCE}" dt="2024-04-23T12:52:29.438" v="826" actId="164"/>
          <ac:spMkLst>
            <pc:docMk/>
            <pc:sldMk cId="3638935814" sldId="259"/>
            <ac:spMk id="10" creationId="{010C14DD-1AC7-9F23-6855-31BC01447D63}"/>
          </ac:spMkLst>
        </pc:spChg>
        <pc:spChg chg="add del mod">
          <ac:chgData name="Andy Bridge" userId="4312140c-9019-4b5d-bc11-4f07019bf205" providerId="ADAL" clId="{38E377B4-ED4A-43C0-9612-CB02A7837BCE}" dt="2024-05-01T09:15:53.235" v="1893"/>
          <ac:spMkLst>
            <pc:docMk/>
            <pc:sldMk cId="3638935814" sldId="259"/>
            <ac:spMk id="11" creationId="{178B7574-A713-E720-7547-B7A4F6A59D13}"/>
          </ac:spMkLst>
        </pc:spChg>
        <pc:spChg chg="del">
          <ac:chgData name="Andy Bridge" userId="4312140c-9019-4b5d-bc11-4f07019bf205" providerId="ADAL" clId="{38E377B4-ED4A-43C0-9612-CB02A7837BCE}" dt="2024-04-23T10:40:21.174" v="194" actId="21"/>
          <ac:spMkLst>
            <pc:docMk/>
            <pc:sldMk cId="3638935814" sldId="259"/>
            <ac:spMk id="12" creationId="{5609F2C3-DFD5-DA06-C0CD-ACAC30B32D9C}"/>
          </ac:spMkLst>
        </pc:spChg>
        <pc:spChg chg="add del mod">
          <ac:chgData name="Andy Bridge" userId="4312140c-9019-4b5d-bc11-4f07019bf205" providerId="ADAL" clId="{38E377B4-ED4A-43C0-9612-CB02A7837BCE}" dt="2024-05-01T09:15:53.235" v="1893"/>
          <ac:spMkLst>
            <pc:docMk/>
            <pc:sldMk cId="3638935814" sldId="259"/>
            <ac:spMk id="12" creationId="{E419E68D-9BED-6C27-D180-CC508C7FD74A}"/>
          </ac:spMkLst>
        </pc:spChg>
        <pc:spChg chg="add del mod">
          <ac:chgData name="Andy Bridge" userId="4312140c-9019-4b5d-bc11-4f07019bf205" providerId="ADAL" clId="{38E377B4-ED4A-43C0-9612-CB02A7837BCE}" dt="2024-05-01T09:12:32.394" v="1874" actId="478"/>
          <ac:spMkLst>
            <pc:docMk/>
            <pc:sldMk cId="3638935814" sldId="259"/>
            <ac:spMk id="16" creationId="{0ADC3033-7E53-1393-21B8-90CE605F2142}"/>
          </ac:spMkLst>
        </pc:spChg>
        <pc:spChg chg="add del mod">
          <ac:chgData name="Andy Bridge" userId="4312140c-9019-4b5d-bc11-4f07019bf205" providerId="ADAL" clId="{38E377B4-ED4A-43C0-9612-CB02A7837BCE}" dt="2024-05-01T09:11:14.926" v="1869" actId="478"/>
          <ac:spMkLst>
            <pc:docMk/>
            <pc:sldMk cId="3638935814" sldId="259"/>
            <ac:spMk id="18" creationId="{D9C6E1AE-D6A3-E8C8-8E11-D6D5371D16D2}"/>
          </ac:spMkLst>
        </pc:spChg>
        <pc:spChg chg="add del mod">
          <ac:chgData name="Andy Bridge" userId="4312140c-9019-4b5d-bc11-4f07019bf205" providerId="ADAL" clId="{38E377B4-ED4A-43C0-9612-CB02A7837BCE}" dt="2024-05-01T09:11:13.398" v="1868" actId="478"/>
          <ac:spMkLst>
            <pc:docMk/>
            <pc:sldMk cId="3638935814" sldId="259"/>
            <ac:spMk id="20" creationId="{D82847D0-AFEC-F2C9-74EA-846E22DF4A60}"/>
          </ac:spMkLst>
        </pc:spChg>
        <pc:spChg chg="add del mod">
          <ac:chgData name="Andy Bridge" userId="4312140c-9019-4b5d-bc11-4f07019bf205" providerId="ADAL" clId="{38E377B4-ED4A-43C0-9612-CB02A7837BCE}" dt="2024-05-01T09:11:12.663" v="1867" actId="478"/>
          <ac:spMkLst>
            <pc:docMk/>
            <pc:sldMk cId="3638935814" sldId="259"/>
            <ac:spMk id="21" creationId="{C8B119A2-2645-352E-7401-84B7AD0408BB}"/>
          </ac:spMkLst>
        </pc:spChg>
        <pc:spChg chg="add del mod">
          <ac:chgData name="Andy Bridge" userId="4312140c-9019-4b5d-bc11-4f07019bf205" providerId="ADAL" clId="{38E377B4-ED4A-43C0-9612-CB02A7837BCE}" dt="2024-05-01T09:11:12.086" v="1866" actId="478"/>
          <ac:spMkLst>
            <pc:docMk/>
            <pc:sldMk cId="3638935814" sldId="259"/>
            <ac:spMk id="23" creationId="{51B791DC-FEDA-BFBF-EF17-DC3223579BB5}"/>
          </ac:spMkLst>
        </pc:spChg>
        <pc:spChg chg="add del mod">
          <ac:chgData name="Andy Bridge" userId="4312140c-9019-4b5d-bc11-4f07019bf205" providerId="ADAL" clId="{38E377B4-ED4A-43C0-9612-CB02A7837BCE}" dt="2024-05-01T09:11:11.286" v="1865" actId="478"/>
          <ac:spMkLst>
            <pc:docMk/>
            <pc:sldMk cId="3638935814" sldId="259"/>
            <ac:spMk id="25" creationId="{13828573-27A1-82C0-BA84-614B02C7B941}"/>
          </ac:spMkLst>
        </pc:spChg>
        <pc:spChg chg="add del mod">
          <ac:chgData name="Andy Bridge" userId="4312140c-9019-4b5d-bc11-4f07019bf205" providerId="ADAL" clId="{38E377B4-ED4A-43C0-9612-CB02A7837BCE}" dt="2024-05-01T09:11:10.637" v="1864" actId="478"/>
          <ac:spMkLst>
            <pc:docMk/>
            <pc:sldMk cId="3638935814" sldId="259"/>
            <ac:spMk id="27" creationId="{E201238F-81E9-6B4C-4E83-4E56B5662A9D}"/>
          </ac:spMkLst>
        </pc:spChg>
        <pc:spChg chg="add del mod">
          <ac:chgData name="Andy Bridge" userId="4312140c-9019-4b5d-bc11-4f07019bf205" providerId="ADAL" clId="{38E377B4-ED4A-43C0-9612-CB02A7837BCE}" dt="2024-05-01T09:11:09.318" v="1862" actId="478"/>
          <ac:spMkLst>
            <pc:docMk/>
            <pc:sldMk cId="3638935814" sldId="259"/>
            <ac:spMk id="29" creationId="{AA26A931-2DAB-31DC-06E3-E5E1A9B59665}"/>
          </ac:spMkLst>
        </pc:spChg>
        <pc:spChg chg="add del mod">
          <ac:chgData name="Andy Bridge" userId="4312140c-9019-4b5d-bc11-4f07019bf205" providerId="ADAL" clId="{38E377B4-ED4A-43C0-9612-CB02A7837BCE}" dt="2024-05-01T09:11:09.814" v="1863" actId="478"/>
          <ac:spMkLst>
            <pc:docMk/>
            <pc:sldMk cId="3638935814" sldId="259"/>
            <ac:spMk id="30" creationId="{C54FAA2A-5324-FA82-057B-A8E15D93A6C6}"/>
          </ac:spMkLst>
        </pc:spChg>
        <pc:spChg chg="add del mod">
          <ac:chgData name="Andy Bridge" userId="4312140c-9019-4b5d-bc11-4f07019bf205" providerId="ADAL" clId="{38E377B4-ED4A-43C0-9612-CB02A7837BCE}" dt="2024-05-01T09:11:08.413" v="1861" actId="478"/>
          <ac:spMkLst>
            <pc:docMk/>
            <pc:sldMk cId="3638935814" sldId="259"/>
            <ac:spMk id="31" creationId="{F6C43FD2-8B28-2064-C45D-EE3D7A71AF35}"/>
          </ac:spMkLst>
        </pc:spChg>
        <pc:spChg chg="add del mod">
          <ac:chgData name="Andy Bridge" userId="4312140c-9019-4b5d-bc11-4f07019bf205" providerId="ADAL" clId="{38E377B4-ED4A-43C0-9612-CB02A7837BCE}" dt="2024-05-01T09:11:07.488" v="1860" actId="478"/>
          <ac:spMkLst>
            <pc:docMk/>
            <pc:sldMk cId="3638935814" sldId="259"/>
            <ac:spMk id="32" creationId="{D9705E65-9D0F-000F-B003-F2AA6AAC38B1}"/>
          </ac:spMkLst>
        </pc:spChg>
        <pc:spChg chg="mod topLvl">
          <ac:chgData name="Andy Bridge" userId="4312140c-9019-4b5d-bc11-4f07019bf205" providerId="ADAL" clId="{38E377B4-ED4A-43C0-9612-CB02A7837BCE}" dt="2024-04-23T12:52:50.416" v="829" actId="164"/>
          <ac:spMkLst>
            <pc:docMk/>
            <pc:sldMk cId="3638935814" sldId="259"/>
            <ac:spMk id="33" creationId="{651309E0-355A-A240-6CE9-63B6D7D42D93}"/>
          </ac:spMkLst>
        </pc:spChg>
        <pc:spChg chg="add del mod">
          <ac:chgData name="Andy Bridge" userId="4312140c-9019-4b5d-bc11-4f07019bf205" providerId="ADAL" clId="{38E377B4-ED4A-43C0-9612-CB02A7837BCE}" dt="2024-05-01T09:11:07.091" v="1859" actId="478"/>
          <ac:spMkLst>
            <pc:docMk/>
            <pc:sldMk cId="3638935814" sldId="259"/>
            <ac:spMk id="34" creationId="{29D55C17-68DC-BB0E-D380-060C06233C94}"/>
          </ac:spMkLst>
        </pc:spChg>
        <pc:spChg chg="add del mod">
          <ac:chgData name="Andy Bridge" userId="4312140c-9019-4b5d-bc11-4f07019bf205" providerId="ADAL" clId="{38E377B4-ED4A-43C0-9612-CB02A7837BCE}" dt="2024-05-01T09:11:06.215" v="1858" actId="478"/>
          <ac:spMkLst>
            <pc:docMk/>
            <pc:sldMk cId="3638935814" sldId="259"/>
            <ac:spMk id="36" creationId="{55F1E186-4440-CE25-31B1-4A734E7F4A9A}"/>
          </ac:spMkLst>
        </pc:spChg>
        <pc:spChg chg="add del mod">
          <ac:chgData name="Andy Bridge" userId="4312140c-9019-4b5d-bc11-4f07019bf205" providerId="ADAL" clId="{38E377B4-ED4A-43C0-9612-CB02A7837BCE}" dt="2024-05-01T09:11:05.210" v="1857" actId="478"/>
          <ac:spMkLst>
            <pc:docMk/>
            <pc:sldMk cId="3638935814" sldId="259"/>
            <ac:spMk id="37" creationId="{B6F3F0C6-08AC-3DF0-D27E-69500FE61E16}"/>
          </ac:spMkLst>
        </pc:spChg>
        <pc:spChg chg="add del mod">
          <ac:chgData name="Andy Bridge" userId="4312140c-9019-4b5d-bc11-4f07019bf205" providerId="ADAL" clId="{38E377B4-ED4A-43C0-9612-CB02A7837BCE}" dt="2024-05-01T09:11:04.431" v="1856" actId="478"/>
          <ac:spMkLst>
            <pc:docMk/>
            <pc:sldMk cId="3638935814" sldId="259"/>
            <ac:spMk id="38" creationId="{8D9D04AF-B7BB-95F6-088B-3593DD472728}"/>
          </ac:spMkLst>
        </pc:spChg>
        <pc:spChg chg="add del mod">
          <ac:chgData name="Andy Bridge" userId="4312140c-9019-4b5d-bc11-4f07019bf205" providerId="ADAL" clId="{38E377B4-ED4A-43C0-9612-CB02A7837BCE}" dt="2024-05-01T09:11:01.984" v="1855" actId="478"/>
          <ac:spMkLst>
            <pc:docMk/>
            <pc:sldMk cId="3638935814" sldId="259"/>
            <ac:spMk id="40" creationId="{9C6B836F-3D9C-6CBF-20EC-0D42EA727B0C}"/>
          </ac:spMkLst>
        </pc:spChg>
        <pc:spChg chg="add del mod">
          <ac:chgData name="Andy Bridge" userId="4312140c-9019-4b5d-bc11-4f07019bf205" providerId="ADAL" clId="{38E377B4-ED4A-43C0-9612-CB02A7837BCE}" dt="2024-05-01T09:15:53.235" v="1893"/>
          <ac:spMkLst>
            <pc:docMk/>
            <pc:sldMk cId="3638935814" sldId="259"/>
            <ac:spMk id="41" creationId="{3EDB6D96-6B7A-790B-9ABC-9C67F841413B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42" creationId="{2F99BAC0-4133-99FB-A108-5C1186CC5AC2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43" creationId="{A2900295-95F6-7677-B5DB-752B65FD5B0F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45" creationId="{77E5A98E-1923-CFEC-BB1C-CD2BA789AF0B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48" creationId="{7BED2371-8D1A-A238-B17B-1B68C7904E12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49" creationId="{7E8BE8C7-4954-B2DC-9B76-0A762B0CD383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51" creationId="{CACE604D-9E49-2864-9290-665A71A8B936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52" creationId="{0AAB2356-399A-C797-DEB8-9AAAFA953D69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53" creationId="{D47707D3-A319-31C4-B24D-84C6FDEFC3B7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54" creationId="{927B772A-4F5C-CE04-2A99-2A02A973435F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55" creationId="{BD9ECB52-BA16-88A4-5523-0F6DEA62664F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56" creationId="{69C4C004-B474-3AEF-CFD4-425C3FAE48C9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57" creationId="{590C92AC-A16A-2CA4-44DD-E9CA5C9D41E6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58" creationId="{0E32D722-7660-782F-718C-9E1D9081A429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59" creationId="{1580F149-F804-521A-32E9-C5632F434616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60" creationId="{93755069-142A-A6A6-E7C1-14729460A694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61" creationId="{C24C8229-0A45-4F2D-B8A0-768039CFD69B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62" creationId="{1373B991-58AC-BA02-A117-615F0DD0698B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63" creationId="{99FD7354-3056-5BAE-B8BD-317287668FE5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64" creationId="{19F3A839-DB22-BE40-4075-E1161C45A28B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65" creationId="{3BE6D9BD-0C81-A69C-6B3F-C220C869A240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66" creationId="{B8406322-8CB0-502F-EB3E-E8F892E1447B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67" creationId="{38380ADC-4CA0-428B-4074-0960F1408C92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68" creationId="{2B0996B0-5B7E-3053-D9A5-D1D3F8CCAA48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69" creationId="{CA9F73CF-218C-151F-DB0A-8896D4BE0D10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70" creationId="{B99E0E93-5FCA-F3A7-EFA9-91AF985C63D7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71" creationId="{FEB976AA-1694-6BBC-CD04-9B5F60805ED7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72" creationId="{C362ABB2-D16C-92B3-0CA9-A2A93D019DDC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73" creationId="{3D99C9F4-7A01-F556-687C-9685B08178F2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74" creationId="{39B18929-EB34-E002-8CA7-02B2CDCCCBEC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75" creationId="{7525F769-243E-485B-2946-01598C92F66B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76" creationId="{114646E1-96F2-25FB-7731-9F07A20C36A5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77" creationId="{73C2FD91-1D51-B911-C5AF-8C619ACFDBDC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78" creationId="{3394B33B-26BE-4E35-FD6B-84508F9673BF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79" creationId="{1AE4D91D-BDD5-988B-2983-71C2CE501C85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80" creationId="{B035EB03-260A-F62E-33B9-E406C1433CCC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81" creationId="{21577617-9697-5BE2-E3C1-9934B5A17BA0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82" creationId="{8263CE01-D992-E8BB-3AC4-C265ED8068AC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83" creationId="{5813D10F-7DCA-DF1C-2C71-FAD9A9C6763F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84" creationId="{28E1A23C-49E8-9CB7-4151-55D823DE83FF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85" creationId="{32A6C624-C0CE-9ED8-C888-1B400389A979}"/>
          </ac:spMkLst>
        </pc:spChg>
        <pc:spChg chg="mod">
          <ac:chgData name="Andy Bridge" userId="4312140c-9019-4b5d-bc11-4f07019bf205" providerId="ADAL" clId="{38E377B4-ED4A-43C0-9612-CB02A7837BCE}" dt="2024-05-01T09:14:48.284" v="1885"/>
          <ac:spMkLst>
            <pc:docMk/>
            <pc:sldMk cId="3638935814" sldId="259"/>
            <ac:spMk id="86" creationId="{48A2BFAD-5D64-021C-FAD5-EB718F09A33D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87" creationId="{6E7857F8-BD1A-E711-AED1-5A2D06E2FCC8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88" creationId="{B522223C-036E-05CE-7AD2-7E3BCEA351E3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89" creationId="{EB528CCA-D1F5-CCA9-2F40-12D983C7A6C5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90" creationId="{49479E1B-DD1A-ECFD-120C-A5E228053E89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91" creationId="{30A7AA5E-07B4-0805-27DF-D8378CDF2533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92" creationId="{330DEE1F-5FA2-7AF7-79AC-1F82AA9A5281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93" creationId="{F548A5ED-E1D3-4299-AD39-50A763478A3A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94" creationId="{935FDF77-5304-0174-5CC2-60FCA2DA931E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95" creationId="{64E5235D-881B-6726-C52E-9244A91125F1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96" creationId="{A9B35E6E-B5A2-C4A0-6DE5-D0167314B2A8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97" creationId="{FA6F6BA4-7246-476C-D707-55E7769D9B3B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98" creationId="{69CDB978-09DE-D9E8-A987-C53A8DE4EFEB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99" creationId="{01E54173-7A10-FE83-7263-8EF81C99656E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100" creationId="{809F4C27-6889-E3CC-83A2-CA3902D4E45F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101" creationId="{49412AE5-B6FF-CD01-0BEA-41B263C4E382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102" creationId="{778D87D9-755E-E9E3-69D6-B895E750E721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103" creationId="{E67A4FE4-36AB-3D62-A524-4FDE16A989C2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104" creationId="{7B67DC77-C608-3038-90C8-80B04ABC677D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105" creationId="{872BE66B-35CF-6B9F-F129-D67DF90C6C8D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106" creationId="{FCC94D3D-BC5D-8F93-595F-352BC76BAA30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107" creationId="{F58F4006-C501-1579-91B2-F88755091598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108" creationId="{004ACB60-B909-388E-4142-1EC71FA6DDC3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109" creationId="{1A0DE6CB-F4BD-1604-FB67-B730BA450C70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110" creationId="{915B74BC-A0E7-0494-D5FC-4A1085D3522F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111" creationId="{3FABDE14-C5B4-D961-7881-CFE70F9A77EB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112" creationId="{152CDBEE-D354-4ECC-BDBB-8253FF581E64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113" creationId="{E085B747-92E5-ABF6-B2B4-13D9DA2B1FA2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114" creationId="{77ECC045-7FE8-5671-3027-55C69564B267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115" creationId="{E7CD351F-6325-3C7F-05E6-5FA3C2D28ACA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116" creationId="{6985DCD9-B1E8-16C9-2C9B-F395D5C7BA06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117" creationId="{7A44BDB5-4282-52E1-57DE-E1F70D4B0F47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118" creationId="{E7FA3289-5476-C339-1E6F-79194DBA5A19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119" creationId="{BA9EBC76-3AAC-016E-3531-C730E745DB18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120" creationId="{4C1449F9-D04F-2E0C-DEF3-6CEA860436DC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121" creationId="{C2C20F8B-D84D-D11E-F5DE-DD5EFF3968E5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122" creationId="{C907205C-4614-D226-725A-6FB42C7DA9F9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123" creationId="{CBE46EB9-60CE-5BDA-6A39-2084346550CC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124" creationId="{217D1FDE-BE7E-ECE3-2715-CA68718B75A5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125" creationId="{10F98EB4-8A3B-AAAC-C5E5-8A9F39821906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126" creationId="{7C136BBD-848F-45BD-F2A9-499324BF7DCB}"/>
          </ac:spMkLst>
        </pc:spChg>
        <pc:spChg chg="mod">
          <ac:chgData name="Andy Bridge" userId="4312140c-9019-4b5d-bc11-4f07019bf205" providerId="ADAL" clId="{38E377B4-ED4A-43C0-9612-CB02A7837BCE}" dt="2024-05-01T09:15:32.823" v="1892"/>
          <ac:spMkLst>
            <pc:docMk/>
            <pc:sldMk cId="3638935814" sldId="259"/>
            <ac:spMk id="127" creationId="{8C43D95A-07ED-24D1-F650-8475459216A0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28" creationId="{1E96D04F-13BF-5749-2E01-A57B63C2D7BB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29" creationId="{F4CC6F80-55B8-C3AD-3A82-AB0CD28B0E4E}"/>
          </ac:spMkLst>
        </pc:spChg>
        <pc:spChg chg="del mod">
          <ac:chgData name="Andy Bridge" userId="4312140c-9019-4b5d-bc11-4f07019bf205" providerId="ADAL" clId="{38E377B4-ED4A-43C0-9612-CB02A7837BCE}" dt="2024-05-01T09:39:31.631" v="1904"/>
          <ac:spMkLst>
            <pc:docMk/>
            <pc:sldMk cId="3638935814" sldId="259"/>
            <ac:spMk id="130" creationId="{68B69AA3-1CDD-4DAE-9B76-66BAEC09F272}"/>
          </ac:spMkLst>
        </pc:spChg>
        <pc:spChg chg="del mod">
          <ac:chgData name="Andy Bridge" userId="4312140c-9019-4b5d-bc11-4f07019bf205" providerId="ADAL" clId="{38E377B4-ED4A-43C0-9612-CB02A7837BCE}" dt="2024-05-01T09:39:31.631" v="1904"/>
          <ac:spMkLst>
            <pc:docMk/>
            <pc:sldMk cId="3638935814" sldId="259"/>
            <ac:spMk id="131" creationId="{C354FFCA-20B5-924C-7A75-BEC921A1B703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32" creationId="{C2C39517-2EDB-C112-DCB2-1590D2ECD8BB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33" creationId="{117F3CDB-DF0F-B168-65BE-7AFC0F9BDDF1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34" creationId="{0C3F289F-8AA8-1F7F-EEBD-EDB6565CBC90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35" creationId="{1A4BF265-09B6-8700-D95F-3374BBD3B533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36" creationId="{D6B35602-C3A2-62DD-D06D-1EE970D8B3E8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37" creationId="{6F895DAB-2A57-2928-C063-9F5FCB75E4EB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38" creationId="{3FAF401B-8564-A5AD-7F96-0347B525174D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39" creationId="{ECC5DF9B-1396-838B-3960-FA21DC19643D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40" creationId="{73838D3C-F039-7FE6-D4E3-453B257BBDF7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41" creationId="{DDCAA3FB-3FBA-DAB5-989E-551DFD87322A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42" creationId="{01468C9F-E1A6-8E22-195F-3DBE32DCE3CE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43" creationId="{A2F07A4D-24C6-139D-3E35-DFE7A46779EC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44" creationId="{112644A4-5BC3-9857-05F7-5167229BE3CC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45" creationId="{671E07F5-23B5-C4ED-9BAA-197F59469E37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46" creationId="{AE09BEC7-44A0-6E52-1AE3-50BBD8741FCA}"/>
          </ac:spMkLst>
        </pc:spChg>
        <pc:spChg chg="del mod">
          <ac:chgData name="Andy Bridge" userId="4312140c-9019-4b5d-bc11-4f07019bf205" providerId="ADAL" clId="{38E377B4-ED4A-43C0-9612-CB02A7837BCE}" dt="2024-05-01T09:39:31.631" v="1904"/>
          <ac:spMkLst>
            <pc:docMk/>
            <pc:sldMk cId="3638935814" sldId="259"/>
            <ac:spMk id="147" creationId="{56326F5D-C8CD-42D5-838A-E6CE4ECF85BD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48" creationId="{4FCF4CCF-522D-20E3-72D2-F24BAE1B8281}"/>
          </ac:spMkLst>
        </pc:spChg>
        <pc:spChg chg="del mod">
          <ac:chgData name="Andy Bridge" userId="4312140c-9019-4b5d-bc11-4f07019bf205" providerId="ADAL" clId="{38E377B4-ED4A-43C0-9612-CB02A7837BCE}" dt="2024-05-01T09:39:31.631" v="1904"/>
          <ac:spMkLst>
            <pc:docMk/>
            <pc:sldMk cId="3638935814" sldId="259"/>
            <ac:spMk id="149" creationId="{492B8DF5-C17E-5712-DAC1-E6921E625828}"/>
          </ac:spMkLst>
        </pc:spChg>
        <pc:spChg chg="del mod">
          <ac:chgData name="Andy Bridge" userId="4312140c-9019-4b5d-bc11-4f07019bf205" providerId="ADAL" clId="{38E377B4-ED4A-43C0-9612-CB02A7837BCE}" dt="2024-05-01T09:39:31.631" v="1904"/>
          <ac:spMkLst>
            <pc:docMk/>
            <pc:sldMk cId="3638935814" sldId="259"/>
            <ac:spMk id="150" creationId="{4933BBA5-C014-B59C-2985-DA27BE944649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51" creationId="{7ED6B48B-2C36-82DD-987D-F4037BF953A0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52" creationId="{1F48142A-4E8E-FA9E-5551-79324546CFD5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53" creationId="{D50A2447-2C43-0614-1261-9AC27271BE12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54" creationId="{5C563EDF-37D0-0949-E280-4995C01268C7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55" creationId="{35B51580-4325-7222-AF0B-FCFDC5607324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56" creationId="{71FB25EC-8578-89F8-701F-CD012B98A5DA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57" creationId="{2D03D6D5-FA93-71A9-9CA8-9BD489D2DCE0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58" creationId="{F4C4D9CC-2E9F-3475-B2B3-B85CB0026FF0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59" creationId="{70A8DCF7-7B6C-DD01-7E0A-27DC6796B449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60" creationId="{3C5DB3D3-31C0-D1E5-2123-91BAA8DA0BE5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61" creationId="{619F9DE1-047D-DE57-E972-162FEB9DA859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62" creationId="{9D013A6A-846F-3A26-D6F4-335726486F5B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63" creationId="{C9461C67-E1BC-5353-0DF5-65A210BF5A8E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64" creationId="{B3D9242D-96B7-9070-37A6-9D9658C4AE3A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65" creationId="{0DAF8178-840F-72E4-7EFC-5877EF681CF2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66" creationId="{2AF9EED7-13D3-3C96-629D-90F5D76AFAE5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67" creationId="{503FF028-0644-8C21-746E-5545FEB41818}"/>
          </ac:spMkLst>
        </pc:spChg>
        <pc:spChg chg="del mod">
          <ac:chgData name="Andy Bridge" userId="4312140c-9019-4b5d-bc11-4f07019bf205" providerId="ADAL" clId="{38E377B4-ED4A-43C0-9612-CB02A7837BCE}" dt="2024-05-01T09:16:35.320" v="1896" actId="478"/>
          <ac:spMkLst>
            <pc:docMk/>
            <pc:sldMk cId="3638935814" sldId="259"/>
            <ac:spMk id="168" creationId="{B59F9DF0-3593-B201-3E46-CB20826D7DFC}"/>
          </ac:spMkLst>
        </pc:spChg>
        <pc:spChg chg="add del">
          <ac:chgData name="Andy Bridge" userId="4312140c-9019-4b5d-bc11-4f07019bf205" providerId="ADAL" clId="{38E377B4-ED4A-43C0-9612-CB02A7837BCE}" dt="2024-05-01T09:18:15.378" v="1901" actId="11529"/>
          <ac:spMkLst>
            <pc:docMk/>
            <pc:sldMk cId="3638935814" sldId="259"/>
            <ac:spMk id="169" creationId="{6AC21BCF-0F1F-FDDA-D3F4-6346A21C3D7F}"/>
          </ac:spMkLst>
        </pc:spChg>
        <pc:spChg chg="add del">
          <ac:chgData name="Andy Bridge" userId="4312140c-9019-4b5d-bc11-4f07019bf205" providerId="ADAL" clId="{38E377B4-ED4A-43C0-9612-CB02A7837BCE}" dt="2024-05-01T09:39:31.631" v="1904"/>
          <ac:spMkLst>
            <pc:docMk/>
            <pc:sldMk cId="3638935814" sldId="259"/>
            <ac:spMk id="170" creationId="{00197A88-1742-5F1E-AB71-8EC155D17714}"/>
          </ac:spMkLst>
        </pc:spChg>
        <pc:spChg chg="add del mod">
          <ac:chgData name="Andy Bridge" userId="4312140c-9019-4b5d-bc11-4f07019bf205" providerId="ADAL" clId="{38E377B4-ED4A-43C0-9612-CB02A7837BCE}" dt="2024-05-01T09:57:31.198" v="2027" actId="2085"/>
          <ac:spMkLst>
            <pc:docMk/>
            <pc:sldMk cId="3638935814" sldId="259"/>
            <ac:spMk id="171" creationId="{4BF529EA-133F-0F59-61CD-B7253099AA6B}"/>
          </ac:spMkLst>
        </pc:spChg>
        <pc:spChg chg="add del mod">
          <ac:chgData name="Andy Bridge" userId="4312140c-9019-4b5d-bc11-4f07019bf205" providerId="ADAL" clId="{38E377B4-ED4A-43C0-9612-CB02A7837BCE}" dt="2024-05-01T09:57:28.861" v="2026" actId="2085"/>
          <ac:spMkLst>
            <pc:docMk/>
            <pc:sldMk cId="3638935814" sldId="259"/>
            <ac:spMk id="172" creationId="{DD238A22-2EC7-1B8A-98A6-16CD605B8A20}"/>
          </ac:spMkLst>
        </pc:spChg>
        <pc:spChg chg="add del mod">
          <ac:chgData name="Andy Bridge" userId="4312140c-9019-4b5d-bc11-4f07019bf205" providerId="ADAL" clId="{38E377B4-ED4A-43C0-9612-CB02A7837BCE}" dt="2024-05-01T09:57:26.297" v="2025" actId="2085"/>
          <ac:spMkLst>
            <pc:docMk/>
            <pc:sldMk cId="3638935814" sldId="259"/>
            <ac:spMk id="173" creationId="{25002250-96E0-8209-0311-3D009BCFAF64}"/>
          </ac:spMkLst>
        </pc:spChg>
        <pc:spChg chg="add del mod">
          <ac:chgData name="Andy Bridge" userId="4312140c-9019-4b5d-bc11-4f07019bf205" providerId="ADAL" clId="{38E377B4-ED4A-43C0-9612-CB02A7837BCE}" dt="2024-05-01T09:57:23.921" v="2024" actId="2085"/>
          <ac:spMkLst>
            <pc:docMk/>
            <pc:sldMk cId="3638935814" sldId="259"/>
            <ac:spMk id="174" creationId="{C09A3822-1F7A-EEDD-FF83-12A46627BE8A}"/>
          </ac:spMkLst>
        </pc:spChg>
        <pc:spChg chg="del mod">
          <ac:chgData name="Andy Bridge" userId="4312140c-9019-4b5d-bc11-4f07019bf205" providerId="ADAL" clId="{38E377B4-ED4A-43C0-9612-CB02A7837BCE}" dt="2024-05-01T09:40:27.848" v="1906" actId="478"/>
          <ac:spMkLst>
            <pc:docMk/>
            <pc:sldMk cId="3638935814" sldId="259"/>
            <ac:spMk id="175" creationId="{18B0447F-4969-C91D-BB93-1C8C3812C874}"/>
          </ac:spMkLst>
        </pc:spChg>
        <pc:spChg chg="add del mod">
          <ac:chgData name="Andy Bridge" userId="4312140c-9019-4b5d-bc11-4f07019bf205" providerId="ADAL" clId="{38E377B4-ED4A-43C0-9612-CB02A7837BCE}" dt="2024-05-01T09:57:19.884" v="2023" actId="2085"/>
          <ac:spMkLst>
            <pc:docMk/>
            <pc:sldMk cId="3638935814" sldId="259"/>
            <ac:spMk id="176" creationId="{DED823E9-557F-0319-3AEB-0979B3C98A1B}"/>
          </ac:spMkLst>
        </pc:spChg>
        <pc:spChg chg="add del mod">
          <ac:chgData name="Andy Bridge" userId="4312140c-9019-4b5d-bc11-4f07019bf205" providerId="ADAL" clId="{38E377B4-ED4A-43C0-9612-CB02A7837BCE}" dt="2024-05-01T09:45:40.941" v="1934"/>
          <ac:spMkLst>
            <pc:docMk/>
            <pc:sldMk cId="3638935814" sldId="259"/>
            <ac:spMk id="177" creationId="{3E7DF99D-B2E6-5145-EC5A-8EBFD829E386}"/>
          </ac:spMkLst>
        </pc:spChg>
        <pc:spChg chg="add del mod">
          <ac:chgData name="Andy Bridge" userId="4312140c-9019-4b5d-bc11-4f07019bf205" providerId="ADAL" clId="{38E377B4-ED4A-43C0-9612-CB02A7837BCE}" dt="2024-05-01T09:45:40.941" v="1934"/>
          <ac:spMkLst>
            <pc:docMk/>
            <pc:sldMk cId="3638935814" sldId="259"/>
            <ac:spMk id="178" creationId="{15C461DA-26E2-FD31-BD57-0FB656E444D3}"/>
          </ac:spMkLst>
        </pc:spChg>
        <pc:spChg chg="add del mod">
          <ac:chgData name="Andy Bridge" userId="4312140c-9019-4b5d-bc11-4f07019bf205" providerId="ADAL" clId="{38E377B4-ED4A-43C0-9612-CB02A7837BCE}" dt="2024-05-01T09:45:40.941" v="1934"/>
          <ac:spMkLst>
            <pc:docMk/>
            <pc:sldMk cId="3638935814" sldId="259"/>
            <ac:spMk id="179" creationId="{170FC2BD-C668-8593-F52E-CB40C2D84763}"/>
          </ac:spMkLst>
        </pc:spChg>
        <pc:spChg chg="add del mod">
          <ac:chgData name="Andy Bridge" userId="4312140c-9019-4b5d-bc11-4f07019bf205" providerId="ADAL" clId="{38E377B4-ED4A-43C0-9612-CB02A7837BCE}" dt="2024-05-01T09:45:40.941" v="1934"/>
          <ac:spMkLst>
            <pc:docMk/>
            <pc:sldMk cId="3638935814" sldId="259"/>
            <ac:spMk id="180" creationId="{EA277238-8881-BE5B-153A-83230F13F942}"/>
          </ac:spMkLst>
        </pc:spChg>
        <pc:spChg chg="add del mod">
          <ac:chgData name="Andy Bridge" userId="4312140c-9019-4b5d-bc11-4f07019bf205" providerId="ADAL" clId="{38E377B4-ED4A-43C0-9612-CB02A7837BCE}" dt="2024-05-01T09:45:40.941" v="1934"/>
          <ac:spMkLst>
            <pc:docMk/>
            <pc:sldMk cId="3638935814" sldId="259"/>
            <ac:spMk id="181" creationId="{2BC31550-C82D-15B7-72F8-E6340885B623}"/>
          </ac:spMkLst>
        </pc:spChg>
        <pc:spChg chg="add del">
          <ac:chgData name="Andy Bridge" userId="4312140c-9019-4b5d-bc11-4f07019bf205" providerId="ADAL" clId="{38E377B4-ED4A-43C0-9612-CB02A7837BCE}" dt="2024-05-01T09:42:25.264" v="1922" actId="11529"/>
          <ac:spMkLst>
            <pc:docMk/>
            <pc:sldMk cId="3638935814" sldId="259"/>
            <ac:spMk id="182" creationId="{366BD1F7-8524-E430-E0E0-2A908E9A2953}"/>
          </ac:spMkLst>
        </pc:spChg>
        <pc:spChg chg="mod">
          <ac:chgData name="Andy Bridge" userId="4312140c-9019-4b5d-bc11-4f07019bf205" providerId="ADAL" clId="{38E377B4-ED4A-43C0-9612-CB02A7837BCE}" dt="2024-05-01T09:42:22.728" v="1921"/>
          <ac:spMkLst>
            <pc:docMk/>
            <pc:sldMk cId="3638935814" sldId="259"/>
            <ac:spMk id="183" creationId="{D7E6759A-5750-0696-E04E-5A854CF1C685}"/>
          </ac:spMkLst>
        </pc:spChg>
        <pc:spChg chg="mod">
          <ac:chgData name="Andy Bridge" userId="4312140c-9019-4b5d-bc11-4f07019bf205" providerId="ADAL" clId="{38E377B4-ED4A-43C0-9612-CB02A7837BCE}" dt="2024-05-01T09:42:22.728" v="1921"/>
          <ac:spMkLst>
            <pc:docMk/>
            <pc:sldMk cId="3638935814" sldId="259"/>
            <ac:spMk id="184" creationId="{B01848F7-971E-890C-A48F-1E40658F24C3}"/>
          </ac:spMkLst>
        </pc:spChg>
        <pc:spChg chg="mod">
          <ac:chgData name="Andy Bridge" userId="4312140c-9019-4b5d-bc11-4f07019bf205" providerId="ADAL" clId="{38E377B4-ED4A-43C0-9612-CB02A7837BCE}" dt="2024-05-01T09:42:22.728" v="1921"/>
          <ac:spMkLst>
            <pc:docMk/>
            <pc:sldMk cId="3638935814" sldId="259"/>
            <ac:spMk id="185" creationId="{D93649CF-65A2-5DFB-E93B-C51A0EDA9224}"/>
          </ac:spMkLst>
        </pc:spChg>
        <pc:spChg chg="mod">
          <ac:chgData name="Andy Bridge" userId="4312140c-9019-4b5d-bc11-4f07019bf205" providerId="ADAL" clId="{38E377B4-ED4A-43C0-9612-CB02A7837BCE}" dt="2024-05-01T09:42:22.728" v="1921"/>
          <ac:spMkLst>
            <pc:docMk/>
            <pc:sldMk cId="3638935814" sldId="259"/>
            <ac:spMk id="186" creationId="{01EDD096-EF1C-BE45-65EB-51B8F454EA45}"/>
          </ac:spMkLst>
        </pc:spChg>
        <pc:spChg chg="mod">
          <ac:chgData name="Andy Bridge" userId="4312140c-9019-4b5d-bc11-4f07019bf205" providerId="ADAL" clId="{38E377B4-ED4A-43C0-9612-CB02A7837BCE}" dt="2024-05-01T09:42:22.728" v="1921"/>
          <ac:spMkLst>
            <pc:docMk/>
            <pc:sldMk cId="3638935814" sldId="259"/>
            <ac:spMk id="187" creationId="{D1130BEA-E6BF-1393-8C63-695A3F02BDD0}"/>
          </ac:spMkLst>
        </pc:spChg>
        <pc:spChg chg="mod">
          <ac:chgData name="Andy Bridge" userId="4312140c-9019-4b5d-bc11-4f07019bf205" providerId="ADAL" clId="{38E377B4-ED4A-43C0-9612-CB02A7837BCE}" dt="2024-05-01T09:42:22.728" v="1921"/>
          <ac:spMkLst>
            <pc:docMk/>
            <pc:sldMk cId="3638935814" sldId="259"/>
            <ac:spMk id="188" creationId="{7279A01F-CD8C-5367-43DF-2215C303DD9D}"/>
          </ac:spMkLst>
        </pc:spChg>
        <pc:spChg chg="mod">
          <ac:chgData name="Andy Bridge" userId="4312140c-9019-4b5d-bc11-4f07019bf205" providerId="ADAL" clId="{38E377B4-ED4A-43C0-9612-CB02A7837BCE}" dt="2024-05-01T09:42:22.728" v="1921"/>
          <ac:spMkLst>
            <pc:docMk/>
            <pc:sldMk cId="3638935814" sldId="259"/>
            <ac:spMk id="189" creationId="{7FF4F568-82CC-5CCE-6D87-821F7279BD4D}"/>
          </ac:spMkLst>
        </pc:spChg>
        <pc:spChg chg="mod">
          <ac:chgData name="Andy Bridge" userId="4312140c-9019-4b5d-bc11-4f07019bf205" providerId="ADAL" clId="{38E377B4-ED4A-43C0-9612-CB02A7837BCE}" dt="2024-05-01T09:42:22.728" v="1921"/>
          <ac:spMkLst>
            <pc:docMk/>
            <pc:sldMk cId="3638935814" sldId="259"/>
            <ac:spMk id="190" creationId="{79B7E691-978E-53B2-46C0-ECEFC1AD08E1}"/>
          </ac:spMkLst>
        </pc:spChg>
        <pc:spChg chg="mod">
          <ac:chgData name="Andy Bridge" userId="4312140c-9019-4b5d-bc11-4f07019bf205" providerId="ADAL" clId="{38E377B4-ED4A-43C0-9612-CB02A7837BCE}" dt="2024-05-01T09:42:22.728" v="1921"/>
          <ac:spMkLst>
            <pc:docMk/>
            <pc:sldMk cId="3638935814" sldId="259"/>
            <ac:spMk id="191" creationId="{FAB50E71-C65B-0BF3-9BA0-9DC4E8FE5B45}"/>
          </ac:spMkLst>
        </pc:spChg>
        <pc:spChg chg="mod">
          <ac:chgData name="Andy Bridge" userId="4312140c-9019-4b5d-bc11-4f07019bf205" providerId="ADAL" clId="{38E377B4-ED4A-43C0-9612-CB02A7837BCE}" dt="2024-05-01T09:42:22.728" v="1921"/>
          <ac:spMkLst>
            <pc:docMk/>
            <pc:sldMk cId="3638935814" sldId="259"/>
            <ac:spMk id="192" creationId="{8BDA3C3D-DA1B-1B12-7EBE-902A97807119}"/>
          </ac:spMkLst>
        </pc:spChg>
        <pc:spChg chg="mod">
          <ac:chgData name="Andy Bridge" userId="4312140c-9019-4b5d-bc11-4f07019bf205" providerId="ADAL" clId="{38E377B4-ED4A-43C0-9612-CB02A7837BCE}" dt="2024-05-01T09:42:22.728" v="1921"/>
          <ac:spMkLst>
            <pc:docMk/>
            <pc:sldMk cId="3638935814" sldId="259"/>
            <ac:spMk id="193" creationId="{45FF5D1A-D82E-3ED3-5EFC-6AC1E342BCFF}"/>
          </ac:spMkLst>
        </pc:spChg>
        <pc:spChg chg="mod">
          <ac:chgData name="Andy Bridge" userId="4312140c-9019-4b5d-bc11-4f07019bf205" providerId="ADAL" clId="{38E377B4-ED4A-43C0-9612-CB02A7837BCE}" dt="2024-05-01T09:42:22.728" v="1921"/>
          <ac:spMkLst>
            <pc:docMk/>
            <pc:sldMk cId="3638935814" sldId="259"/>
            <ac:spMk id="194" creationId="{EEDAAC63-8B26-7E07-56B1-B8B89A872F32}"/>
          </ac:spMkLst>
        </pc:spChg>
        <pc:spChg chg="mod">
          <ac:chgData name="Andy Bridge" userId="4312140c-9019-4b5d-bc11-4f07019bf205" providerId="ADAL" clId="{38E377B4-ED4A-43C0-9612-CB02A7837BCE}" dt="2024-05-01T09:42:22.728" v="1921"/>
          <ac:spMkLst>
            <pc:docMk/>
            <pc:sldMk cId="3638935814" sldId="259"/>
            <ac:spMk id="195" creationId="{67912E63-BDA8-03E8-AE75-9A3656435254}"/>
          </ac:spMkLst>
        </pc:spChg>
        <pc:spChg chg="mod">
          <ac:chgData name="Andy Bridge" userId="4312140c-9019-4b5d-bc11-4f07019bf205" providerId="ADAL" clId="{38E377B4-ED4A-43C0-9612-CB02A7837BCE}" dt="2024-05-01T09:42:22.728" v="1921"/>
          <ac:spMkLst>
            <pc:docMk/>
            <pc:sldMk cId="3638935814" sldId="259"/>
            <ac:spMk id="196" creationId="{45DD74B2-E9F7-B041-A7B2-4C7E215D964D}"/>
          </ac:spMkLst>
        </pc:spChg>
        <pc:spChg chg="mod">
          <ac:chgData name="Andy Bridge" userId="4312140c-9019-4b5d-bc11-4f07019bf205" providerId="ADAL" clId="{38E377B4-ED4A-43C0-9612-CB02A7837BCE}" dt="2024-05-01T09:42:22.728" v="1921"/>
          <ac:spMkLst>
            <pc:docMk/>
            <pc:sldMk cId="3638935814" sldId="259"/>
            <ac:spMk id="197" creationId="{94BEDA9A-7B9B-7CFC-7FC7-FD2EFD8B884A}"/>
          </ac:spMkLst>
        </pc:spChg>
        <pc:spChg chg="mod">
          <ac:chgData name="Andy Bridge" userId="4312140c-9019-4b5d-bc11-4f07019bf205" providerId="ADAL" clId="{38E377B4-ED4A-43C0-9612-CB02A7837BCE}" dt="2024-05-01T09:42:22.728" v="1921"/>
          <ac:spMkLst>
            <pc:docMk/>
            <pc:sldMk cId="3638935814" sldId="259"/>
            <ac:spMk id="198" creationId="{2A16A045-091C-70CA-D7B5-E4A70E0021C4}"/>
          </ac:spMkLst>
        </pc:spChg>
        <pc:spChg chg="mod">
          <ac:chgData name="Andy Bridge" userId="4312140c-9019-4b5d-bc11-4f07019bf205" providerId="ADAL" clId="{38E377B4-ED4A-43C0-9612-CB02A7837BCE}" dt="2024-05-01T09:42:22.728" v="1921"/>
          <ac:spMkLst>
            <pc:docMk/>
            <pc:sldMk cId="3638935814" sldId="259"/>
            <ac:spMk id="199" creationId="{398AA4D3-2532-B7CE-430E-A16CA12DA50C}"/>
          </ac:spMkLst>
        </pc:spChg>
        <pc:spChg chg="add del mod">
          <ac:chgData name="Andy Bridge" userId="4312140c-9019-4b5d-bc11-4f07019bf205" providerId="ADAL" clId="{38E377B4-ED4A-43C0-9612-CB02A7837BCE}" dt="2024-05-01T09:45:40.941" v="1934"/>
          <ac:spMkLst>
            <pc:docMk/>
            <pc:sldMk cId="3638935814" sldId="259"/>
            <ac:spMk id="200" creationId="{ADF2F212-1F02-6ED4-5216-CE28618044A8}"/>
          </ac:spMkLst>
        </pc:spChg>
        <pc:spChg chg="mod">
          <ac:chgData name="Andy Bridge" userId="4312140c-9019-4b5d-bc11-4f07019bf205" providerId="ADAL" clId="{38E377B4-ED4A-43C0-9612-CB02A7837BCE}" dt="2024-05-01T09:43:24.773" v="1927"/>
          <ac:spMkLst>
            <pc:docMk/>
            <pc:sldMk cId="3638935814" sldId="259"/>
            <ac:spMk id="201" creationId="{9F8F0ED3-AC35-4D54-5DF0-4FD6399528CD}"/>
          </ac:spMkLst>
        </pc:spChg>
        <pc:spChg chg="mod">
          <ac:chgData name="Andy Bridge" userId="4312140c-9019-4b5d-bc11-4f07019bf205" providerId="ADAL" clId="{38E377B4-ED4A-43C0-9612-CB02A7837BCE}" dt="2024-05-01T09:43:24.773" v="1927"/>
          <ac:spMkLst>
            <pc:docMk/>
            <pc:sldMk cId="3638935814" sldId="259"/>
            <ac:spMk id="202" creationId="{C3B0D6C5-98C9-175D-88DA-71AD2C4C4D7D}"/>
          </ac:spMkLst>
        </pc:spChg>
        <pc:spChg chg="mod">
          <ac:chgData name="Andy Bridge" userId="4312140c-9019-4b5d-bc11-4f07019bf205" providerId="ADAL" clId="{38E377B4-ED4A-43C0-9612-CB02A7837BCE}" dt="2024-05-01T09:43:24.773" v="1927"/>
          <ac:spMkLst>
            <pc:docMk/>
            <pc:sldMk cId="3638935814" sldId="259"/>
            <ac:spMk id="203" creationId="{AB6D6D7A-5F31-D1D5-BDF7-FB3A08659405}"/>
          </ac:spMkLst>
        </pc:spChg>
        <pc:spChg chg="mod">
          <ac:chgData name="Andy Bridge" userId="4312140c-9019-4b5d-bc11-4f07019bf205" providerId="ADAL" clId="{38E377B4-ED4A-43C0-9612-CB02A7837BCE}" dt="2024-05-01T09:43:24.773" v="1927"/>
          <ac:spMkLst>
            <pc:docMk/>
            <pc:sldMk cId="3638935814" sldId="259"/>
            <ac:spMk id="204" creationId="{C1A46028-C401-6E94-89BB-86ADBBF8EC42}"/>
          </ac:spMkLst>
        </pc:spChg>
        <pc:spChg chg="mod">
          <ac:chgData name="Andy Bridge" userId="4312140c-9019-4b5d-bc11-4f07019bf205" providerId="ADAL" clId="{38E377B4-ED4A-43C0-9612-CB02A7837BCE}" dt="2024-05-01T09:43:24.773" v="1927"/>
          <ac:spMkLst>
            <pc:docMk/>
            <pc:sldMk cId="3638935814" sldId="259"/>
            <ac:spMk id="205" creationId="{189535C9-CF25-88C3-49A3-104158168B08}"/>
          </ac:spMkLst>
        </pc:spChg>
        <pc:spChg chg="mod">
          <ac:chgData name="Andy Bridge" userId="4312140c-9019-4b5d-bc11-4f07019bf205" providerId="ADAL" clId="{38E377B4-ED4A-43C0-9612-CB02A7837BCE}" dt="2024-05-01T09:43:24.773" v="1927"/>
          <ac:spMkLst>
            <pc:docMk/>
            <pc:sldMk cId="3638935814" sldId="259"/>
            <ac:spMk id="206" creationId="{53CCE255-CEED-1809-898E-1221EFD723F1}"/>
          </ac:spMkLst>
        </pc:spChg>
        <pc:spChg chg="mod">
          <ac:chgData name="Andy Bridge" userId="4312140c-9019-4b5d-bc11-4f07019bf205" providerId="ADAL" clId="{38E377B4-ED4A-43C0-9612-CB02A7837BCE}" dt="2024-05-01T09:43:24.773" v="1927"/>
          <ac:spMkLst>
            <pc:docMk/>
            <pc:sldMk cId="3638935814" sldId="259"/>
            <ac:spMk id="207" creationId="{9C7FAF3E-6B9C-FF63-C428-D450DAEE3313}"/>
          </ac:spMkLst>
        </pc:spChg>
        <pc:spChg chg="mod">
          <ac:chgData name="Andy Bridge" userId="4312140c-9019-4b5d-bc11-4f07019bf205" providerId="ADAL" clId="{38E377B4-ED4A-43C0-9612-CB02A7837BCE}" dt="2024-05-01T09:43:24.773" v="1927"/>
          <ac:spMkLst>
            <pc:docMk/>
            <pc:sldMk cId="3638935814" sldId="259"/>
            <ac:spMk id="208" creationId="{BA6C6373-3CAF-083B-9930-B82B293C811D}"/>
          </ac:spMkLst>
        </pc:spChg>
        <pc:spChg chg="mod">
          <ac:chgData name="Andy Bridge" userId="4312140c-9019-4b5d-bc11-4f07019bf205" providerId="ADAL" clId="{38E377B4-ED4A-43C0-9612-CB02A7837BCE}" dt="2024-05-01T09:43:24.773" v="1927"/>
          <ac:spMkLst>
            <pc:docMk/>
            <pc:sldMk cId="3638935814" sldId="259"/>
            <ac:spMk id="209" creationId="{F5D55B94-D535-BDF8-FF59-E3F2F88D577C}"/>
          </ac:spMkLst>
        </pc:spChg>
        <pc:spChg chg="mod">
          <ac:chgData name="Andy Bridge" userId="4312140c-9019-4b5d-bc11-4f07019bf205" providerId="ADAL" clId="{38E377B4-ED4A-43C0-9612-CB02A7837BCE}" dt="2024-05-01T09:43:24.773" v="1927"/>
          <ac:spMkLst>
            <pc:docMk/>
            <pc:sldMk cId="3638935814" sldId="259"/>
            <ac:spMk id="210" creationId="{270BFD11-F540-069C-0466-6B3BC059513A}"/>
          </ac:spMkLst>
        </pc:spChg>
        <pc:spChg chg="mod">
          <ac:chgData name="Andy Bridge" userId="4312140c-9019-4b5d-bc11-4f07019bf205" providerId="ADAL" clId="{38E377B4-ED4A-43C0-9612-CB02A7837BCE}" dt="2024-05-01T09:43:24.773" v="1927"/>
          <ac:spMkLst>
            <pc:docMk/>
            <pc:sldMk cId="3638935814" sldId="259"/>
            <ac:spMk id="211" creationId="{31D87765-75D9-583B-4FE9-765DAE18A97C}"/>
          </ac:spMkLst>
        </pc:spChg>
        <pc:spChg chg="mod">
          <ac:chgData name="Andy Bridge" userId="4312140c-9019-4b5d-bc11-4f07019bf205" providerId="ADAL" clId="{38E377B4-ED4A-43C0-9612-CB02A7837BCE}" dt="2024-05-01T09:43:24.773" v="1927"/>
          <ac:spMkLst>
            <pc:docMk/>
            <pc:sldMk cId="3638935814" sldId="259"/>
            <ac:spMk id="212" creationId="{55D9F142-2173-0471-2969-9FBF68E06939}"/>
          </ac:spMkLst>
        </pc:spChg>
        <pc:spChg chg="mod">
          <ac:chgData name="Andy Bridge" userId="4312140c-9019-4b5d-bc11-4f07019bf205" providerId="ADAL" clId="{38E377B4-ED4A-43C0-9612-CB02A7837BCE}" dt="2024-05-01T09:43:24.773" v="1927"/>
          <ac:spMkLst>
            <pc:docMk/>
            <pc:sldMk cId="3638935814" sldId="259"/>
            <ac:spMk id="213" creationId="{6790C2C7-57FE-309C-3029-CF4CA55DB3B0}"/>
          </ac:spMkLst>
        </pc:spChg>
        <pc:spChg chg="mod">
          <ac:chgData name="Andy Bridge" userId="4312140c-9019-4b5d-bc11-4f07019bf205" providerId="ADAL" clId="{38E377B4-ED4A-43C0-9612-CB02A7837BCE}" dt="2024-05-01T09:43:24.773" v="1927"/>
          <ac:spMkLst>
            <pc:docMk/>
            <pc:sldMk cId="3638935814" sldId="259"/>
            <ac:spMk id="214" creationId="{EE7E996C-76CD-24D6-5AAD-727497FBBEEA}"/>
          </ac:spMkLst>
        </pc:spChg>
        <pc:spChg chg="mod">
          <ac:chgData name="Andy Bridge" userId="4312140c-9019-4b5d-bc11-4f07019bf205" providerId="ADAL" clId="{38E377B4-ED4A-43C0-9612-CB02A7837BCE}" dt="2024-05-01T09:43:24.773" v="1927"/>
          <ac:spMkLst>
            <pc:docMk/>
            <pc:sldMk cId="3638935814" sldId="259"/>
            <ac:spMk id="215" creationId="{41AE39B5-5F08-235C-F817-09743428623F}"/>
          </ac:spMkLst>
        </pc:spChg>
        <pc:spChg chg="mod">
          <ac:chgData name="Andy Bridge" userId="4312140c-9019-4b5d-bc11-4f07019bf205" providerId="ADAL" clId="{38E377B4-ED4A-43C0-9612-CB02A7837BCE}" dt="2024-05-01T09:43:24.773" v="1927"/>
          <ac:spMkLst>
            <pc:docMk/>
            <pc:sldMk cId="3638935814" sldId="259"/>
            <ac:spMk id="216" creationId="{CFEEE6A3-2C91-0DD5-AFCC-ED4BD75C50D0}"/>
          </ac:spMkLst>
        </pc:spChg>
        <pc:spChg chg="mod">
          <ac:chgData name="Andy Bridge" userId="4312140c-9019-4b5d-bc11-4f07019bf205" providerId="ADAL" clId="{38E377B4-ED4A-43C0-9612-CB02A7837BCE}" dt="2024-05-01T09:43:24.773" v="1927"/>
          <ac:spMkLst>
            <pc:docMk/>
            <pc:sldMk cId="3638935814" sldId="259"/>
            <ac:spMk id="217" creationId="{638DC66B-44A6-F31A-FFCC-6224939677FE}"/>
          </ac:spMkLst>
        </pc:spChg>
        <pc:spChg chg="mod">
          <ac:chgData name="Andy Bridge" userId="4312140c-9019-4b5d-bc11-4f07019bf205" providerId="ADAL" clId="{38E377B4-ED4A-43C0-9612-CB02A7837BCE}" dt="2024-05-01T09:44:21.311" v="1931"/>
          <ac:spMkLst>
            <pc:docMk/>
            <pc:sldMk cId="3638935814" sldId="259"/>
            <ac:spMk id="218" creationId="{E2588274-A786-6410-5DD1-7369F31261D3}"/>
          </ac:spMkLst>
        </pc:spChg>
        <pc:spChg chg="mod">
          <ac:chgData name="Andy Bridge" userId="4312140c-9019-4b5d-bc11-4f07019bf205" providerId="ADAL" clId="{38E377B4-ED4A-43C0-9612-CB02A7837BCE}" dt="2024-05-01T09:44:21.311" v="1931"/>
          <ac:spMkLst>
            <pc:docMk/>
            <pc:sldMk cId="3638935814" sldId="259"/>
            <ac:spMk id="219" creationId="{37F185EA-7EA4-5FA6-1265-B14F85D2285F}"/>
          </ac:spMkLst>
        </pc:spChg>
        <pc:spChg chg="mod">
          <ac:chgData name="Andy Bridge" userId="4312140c-9019-4b5d-bc11-4f07019bf205" providerId="ADAL" clId="{38E377B4-ED4A-43C0-9612-CB02A7837BCE}" dt="2024-05-01T09:44:21.311" v="1931"/>
          <ac:spMkLst>
            <pc:docMk/>
            <pc:sldMk cId="3638935814" sldId="259"/>
            <ac:spMk id="220" creationId="{D8CE24D9-C5C1-6AE2-B810-C08F3969DE26}"/>
          </ac:spMkLst>
        </pc:spChg>
        <pc:spChg chg="mod">
          <ac:chgData name="Andy Bridge" userId="4312140c-9019-4b5d-bc11-4f07019bf205" providerId="ADAL" clId="{38E377B4-ED4A-43C0-9612-CB02A7837BCE}" dt="2024-05-01T09:44:21.311" v="1931"/>
          <ac:spMkLst>
            <pc:docMk/>
            <pc:sldMk cId="3638935814" sldId="259"/>
            <ac:spMk id="221" creationId="{0941BEAA-A054-4FF0-0CAB-B31D9D7A0AA3}"/>
          </ac:spMkLst>
        </pc:spChg>
        <pc:spChg chg="mod">
          <ac:chgData name="Andy Bridge" userId="4312140c-9019-4b5d-bc11-4f07019bf205" providerId="ADAL" clId="{38E377B4-ED4A-43C0-9612-CB02A7837BCE}" dt="2024-05-01T09:44:21.311" v="1931"/>
          <ac:spMkLst>
            <pc:docMk/>
            <pc:sldMk cId="3638935814" sldId="259"/>
            <ac:spMk id="222" creationId="{20F07C28-1936-3A30-ED9B-62F830599963}"/>
          </ac:spMkLst>
        </pc:spChg>
        <pc:spChg chg="mod">
          <ac:chgData name="Andy Bridge" userId="4312140c-9019-4b5d-bc11-4f07019bf205" providerId="ADAL" clId="{38E377B4-ED4A-43C0-9612-CB02A7837BCE}" dt="2024-05-01T09:44:21.311" v="1931"/>
          <ac:spMkLst>
            <pc:docMk/>
            <pc:sldMk cId="3638935814" sldId="259"/>
            <ac:spMk id="223" creationId="{E58870D0-DED2-DB35-B4FB-C2B42477E174}"/>
          </ac:spMkLst>
        </pc:spChg>
        <pc:spChg chg="mod">
          <ac:chgData name="Andy Bridge" userId="4312140c-9019-4b5d-bc11-4f07019bf205" providerId="ADAL" clId="{38E377B4-ED4A-43C0-9612-CB02A7837BCE}" dt="2024-05-01T09:44:21.311" v="1931"/>
          <ac:spMkLst>
            <pc:docMk/>
            <pc:sldMk cId="3638935814" sldId="259"/>
            <ac:spMk id="224" creationId="{6C28D28C-17AD-892C-A2F4-2ED8405C96CA}"/>
          </ac:spMkLst>
        </pc:spChg>
        <pc:spChg chg="mod">
          <ac:chgData name="Andy Bridge" userId="4312140c-9019-4b5d-bc11-4f07019bf205" providerId="ADAL" clId="{38E377B4-ED4A-43C0-9612-CB02A7837BCE}" dt="2024-05-01T09:44:21.311" v="1931"/>
          <ac:spMkLst>
            <pc:docMk/>
            <pc:sldMk cId="3638935814" sldId="259"/>
            <ac:spMk id="225" creationId="{D7E95F13-40B6-8C29-3A18-C64F457C9BB2}"/>
          </ac:spMkLst>
        </pc:spChg>
        <pc:spChg chg="mod">
          <ac:chgData name="Andy Bridge" userId="4312140c-9019-4b5d-bc11-4f07019bf205" providerId="ADAL" clId="{38E377B4-ED4A-43C0-9612-CB02A7837BCE}" dt="2024-05-01T09:44:21.311" v="1931"/>
          <ac:spMkLst>
            <pc:docMk/>
            <pc:sldMk cId="3638935814" sldId="259"/>
            <ac:spMk id="226" creationId="{360169CF-FCF5-B9A1-632A-E702244F10E5}"/>
          </ac:spMkLst>
        </pc:spChg>
        <pc:spChg chg="mod">
          <ac:chgData name="Andy Bridge" userId="4312140c-9019-4b5d-bc11-4f07019bf205" providerId="ADAL" clId="{38E377B4-ED4A-43C0-9612-CB02A7837BCE}" dt="2024-05-01T09:44:21.311" v="1931"/>
          <ac:spMkLst>
            <pc:docMk/>
            <pc:sldMk cId="3638935814" sldId="259"/>
            <ac:spMk id="227" creationId="{4B8DB404-3FC8-4D42-2657-DE9D7DF281A1}"/>
          </ac:spMkLst>
        </pc:spChg>
        <pc:spChg chg="mod">
          <ac:chgData name="Andy Bridge" userId="4312140c-9019-4b5d-bc11-4f07019bf205" providerId="ADAL" clId="{38E377B4-ED4A-43C0-9612-CB02A7837BCE}" dt="2024-05-01T09:44:21.311" v="1931"/>
          <ac:spMkLst>
            <pc:docMk/>
            <pc:sldMk cId="3638935814" sldId="259"/>
            <ac:spMk id="228" creationId="{9B6AFD67-F514-073E-4C6C-AA52BC7A7FF0}"/>
          </ac:spMkLst>
        </pc:spChg>
        <pc:spChg chg="mod">
          <ac:chgData name="Andy Bridge" userId="4312140c-9019-4b5d-bc11-4f07019bf205" providerId="ADAL" clId="{38E377B4-ED4A-43C0-9612-CB02A7837BCE}" dt="2024-05-01T09:44:21.311" v="1931"/>
          <ac:spMkLst>
            <pc:docMk/>
            <pc:sldMk cId="3638935814" sldId="259"/>
            <ac:spMk id="229" creationId="{25875486-C50E-DBAB-9DAE-BCA393E64D06}"/>
          </ac:spMkLst>
        </pc:spChg>
        <pc:spChg chg="mod">
          <ac:chgData name="Andy Bridge" userId="4312140c-9019-4b5d-bc11-4f07019bf205" providerId="ADAL" clId="{38E377B4-ED4A-43C0-9612-CB02A7837BCE}" dt="2024-05-01T09:44:21.311" v="1931"/>
          <ac:spMkLst>
            <pc:docMk/>
            <pc:sldMk cId="3638935814" sldId="259"/>
            <ac:spMk id="230" creationId="{B2FD0F15-E912-BBFC-6F91-8A57A03454B3}"/>
          </ac:spMkLst>
        </pc:spChg>
        <pc:spChg chg="mod">
          <ac:chgData name="Andy Bridge" userId="4312140c-9019-4b5d-bc11-4f07019bf205" providerId="ADAL" clId="{38E377B4-ED4A-43C0-9612-CB02A7837BCE}" dt="2024-05-01T09:44:21.311" v="1931"/>
          <ac:spMkLst>
            <pc:docMk/>
            <pc:sldMk cId="3638935814" sldId="259"/>
            <ac:spMk id="231" creationId="{883303A2-1FC5-B955-1DED-60C980094405}"/>
          </ac:spMkLst>
        </pc:spChg>
        <pc:spChg chg="mod">
          <ac:chgData name="Andy Bridge" userId="4312140c-9019-4b5d-bc11-4f07019bf205" providerId="ADAL" clId="{38E377B4-ED4A-43C0-9612-CB02A7837BCE}" dt="2024-05-01T09:44:21.311" v="1931"/>
          <ac:spMkLst>
            <pc:docMk/>
            <pc:sldMk cId="3638935814" sldId="259"/>
            <ac:spMk id="232" creationId="{0B335B60-7CAC-6B3C-B1B4-33E0DB068C0F}"/>
          </ac:spMkLst>
        </pc:spChg>
        <pc:spChg chg="mod">
          <ac:chgData name="Andy Bridge" userId="4312140c-9019-4b5d-bc11-4f07019bf205" providerId="ADAL" clId="{38E377B4-ED4A-43C0-9612-CB02A7837BCE}" dt="2024-05-01T09:44:21.311" v="1931"/>
          <ac:spMkLst>
            <pc:docMk/>
            <pc:sldMk cId="3638935814" sldId="259"/>
            <ac:spMk id="233" creationId="{D47F8E25-6005-145F-037C-8750B52363EF}"/>
          </ac:spMkLst>
        </pc:spChg>
        <pc:spChg chg="mod">
          <ac:chgData name="Andy Bridge" userId="4312140c-9019-4b5d-bc11-4f07019bf205" providerId="ADAL" clId="{38E377B4-ED4A-43C0-9612-CB02A7837BCE}" dt="2024-05-01T09:44:21.311" v="1931"/>
          <ac:spMkLst>
            <pc:docMk/>
            <pc:sldMk cId="3638935814" sldId="259"/>
            <ac:spMk id="234" creationId="{1C7EE84D-1A23-FBE7-E7FC-683ACEE95246}"/>
          </ac:spMkLst>
        </pc:spChg>
        <pc:spChg chg="mod">
          <ac:chgData name="Andy Bridge" userId="4312140c-9019-4b5d-bc11-4f07019bf205" providerId="ADAL" clId="{38E377B4-ED4A-43C0-9612-CB02A7837BCE}" dt="2024-05-01T09:57:45.627" v="2028" actId="2085"/>
          <ac:spMkLst>
            <pc:docMk/>
            <pc:sldMk cId="3638935814" sldId="259"/>
            <ac:spMk id="235" creationId="{BEE7CAD3-B499-150C-36E4-D2DFB2EFF9E8}"/>
          </ac:spMkLst>
        </pc:spChg>
        <pc:spChg chg="mod">
          <ac:chgData name="Andy Bridge" userId="4312140c-9019-4b5d-bc11-4f07019bf205" providerId="ADAL" clId="{38E377B4-ED4A-43C0-9612-CB02A7837BCE}" dt="2024-05-01T09:57:45.627" v="2028" actId="2085"/>
          <ac:spMkLst>
            <pc:docMk/>
            <pc:sldMk cId="3638935814" sldId="259"/>
            <ac:spMk id="236" creationId="{4A9D54EE-3D2F-2D8E-FFD0-AADAF7008E04}"/>
          </ac:spMkLst>
        </pc:spChg>
        <pc:spChg chg="mod">
          <ac:chgData name="Andy Bridge" userId="4312140c-9019-4b5d-bc11-4f07019bf205" providerId="ADAL" clId="{38E377B4-ED4A-43C0-9612-CB02A7837BCE}" dt="2024-05-01T09:57:45.627" v="2028" actId="2085"/>
          <ac:spMkLst>
            <pc:docMk/>
            <pc:sldMk cId="3638935814" sldId="259"/>
            <ac:spMk id="237" creationId="{4649E50D-5658-42A8-4418-1DCAFEE4F0AA}"/>
          </ac:spMkLst>
        </pc:spChg>
        <pc:spChg chg="del mod">
          <ac:chgData name="Andy Bridge" userId="4312140c-9019-4b5d-bc11-4f07019bf205" providerId="ADAL" clId="{38E377B4-ED4A-43C0-9612-CB02A7837BCE}" dt="2024-05-01T09:47:28.240" v="1950" actId="478"/>
          <ac:spMkLst>
            <pc:docMk/>
            <pc:sldMk cId="3638935814" sldId="259"/>
            <ac:spMk id="238" creationId="{0B9F0B0E-7C2B-3145-A3C5-9BE63A8AF8A5}"/>
          </ac:spMkLst>
        </pc:spChg>
        <pc:spChg chg="mod">
          <ac:chgData name="Andy Bridge" userId="4312140c-9019-4b5d-bc11-4f07019bf205" providerId="ADAL" clId="{38E377B4-ED4A-43C0-9612-CB02A7837BCE}" dt="2024-05-01T09:57:45.627" v="2028" actId="2085"/>
          <ac:spMkLst>
            <pc:docMk/>
            <pc:sldMk cId="3638935814" sldId="259"/>
            <ac:spMk id="239" creationId="{7F284C0B-D50C-9A1C-7699-5B09DFA70B07}"/>
          </ac:spMkLst>
        </pc:spChg>
        <pc:spChg chg="mod">
          <ac:chgData name="Andy Bridge" userId="4312140c-9019-4b5d-bc11-4f07019bf205" providerId="ADAL" clId="{38E377B4-ED4A-43C0-9612-CB02A7837BCE}" dt="2024-05-01T09:57:45.627" v="2028" actId="2085"/>
          <ac:spMkLst>
            <pc:docMk/>
            <pc:sldMk cId="3638935814" sldId="259"/>
            <ac:spMk id="240" creationId="{E89A690A-1F25-3205-EA48-566D40FA8FEA}"/>
          </ac:spMkLst>
        </pc:spChg>
        <pc:spChg chg="del mod">
          <ac:chgData name="Andy Bridge" userId="4312140c-9019-4b5d-bc11-4f07019bf205" providerId="ADAL" clId="{38E377B4-ED4A-43C0-9612-CB02A7837BCE}" dt="2024-05-01T09:47:28.240" v="1950" actId="478"/>
          <ac:spMkLst>
            <pc:docMk/>
            <pc:sldMk cId="3638935814" sldId="259"/>
            <ac:spMk id="241" creationId="{7037C7A3-51D3-0FB8-13CC-DFC8A9146FCE}"/>
          </ac:spMkLst>
        </pc:spChg>
        <pc:spChg chg="del mod">
          <ac:chgData name="Andy Bridge" userId="4312140c-9019-4b5d-bc11-4f07019bf205" providerId="ADAL" clId="{38E377B4-ED4A-43C0-9612-CB02A7837BCE}" dt="2024-05-01T09:47:28.240" v="1950" actId="478"/>
          <ac:spMkLst>
            <pc:docMk/>
            <pc:sldMk cId="3638935814" sldId="259"/>
            <ac:spMk id="242" creationId="{376311AC-1333-CD52-CB65-11D643EE56AA}"/>
          </ac:spMkLst>
        </pc:spChg>
        <pc:spChg chg="del mod">
          <ac:chgData name="Andy Bridge" userId="4312140c-9019-4b5d-bc11-4f07019bf205" providerId="ADAL" clId="{38E377B4-ED4A-43C0-9612-CB02A7837BCE}" dt="2024-05-01T09:47:28.240" v="1950" actId="478"/>
          <ac:spMkLst>
            <pc:docMk/>
            <pc:sldMk cId="3638935814" sldId="259"/>
            <ac:spMk id="243" creationId="{871BE92C-F226-5A7D-948A-4DF1306AEAA8}"/>
          </ac:spMkLst>
        </pc:spChg>
        <pc:spChg chg="del mod">
          <ac:chgData name="Andy Bridge" userId="4312140c-9019-4b5d-bc11-4f07019bf205" providerId="ADAL" clId="{38E377B4-ED4A-43C0-9612-CB02A7837BCE}" dt="2024-05-01T09:47:28.240" v="1950" actId="478"/>
          <ac:spMkLst>
            <pc:docMk/>
            <pc:sldMk cId="3638935814" sldId="259"/>
            <ac:spMk id="244" creationId="{A1096481-363E-4D5F-E553-33C3B0EB016D}"/>
          </ac:spMkLst>
        </pc:spChg>
        <pc:spChg chg="del mod">
          <ac:chgData name="Andy Bridge" userId="4312140c-9019-4b5d-bc11-4f07019bf205" providerId="ADAL" clId="{38E377B4-ED4A-43C0-9612-CB02A7837BCE}" dt="2024-05-01T09:47:28.240" v="1950" actId="478"/>
          <ac:spMkLst>
            <pc:docMk/>
            <pc:sldMk cId="3638935814" sldId="259"/>
            <ac:spMk id="245" creationId="{54337309-A1D6-041D-49E3-60A4904AF64D}"/>
          </ac:spMkLst>
        </pc:spChg>
        <pc:spChg chg="add del mod">
          <ac:chgData name="Andy Bridge" userId="4312140c-9019-4b5d-bc11-4f07019bf205" providerId="ADAL" clId="{38E377B4-ED4A-43C0-9612-CB02A7837BCE}" dt="2024-05-01T09:47:58.784" v="1957" actId="478"/>
          <ac:spMkLst>
            <pc:docMk/>
            <pc:sldMk cId="3638935814" sldId="259"/>
            <ac:spMk id="246" creationId="{EE3B6151-335F-18E9-12C9-D1636916580D}"/>
          </ac:spMkLst>
        </pc:spChg>
        <pc:spChg chg="add mod">
          <ac:chgData name="Andy Bridge" userId="4312140c-9019-4b5d-bc11-4f07019bf205" providerId="ADAL" clId="{38E377B4-ED4A-43C0-9612-CB02A7837BCE}" dt="2024-05-01T10:19:30.521" v="2467" actId="14861"/>
          <ac:spMkLst>
            <pc:docMk/>
            <pc:sldMk cId="3638935814" sldId="259"/>
            <ac:spMk id="247" creationId="{BC274512-C16E-0D81-3660-0AE31BE5BBF7}"/>
          </ac:spMkLst>
        </pc:spChg>
        <pc:spChg chg="add mod">
          <ac:chgData name="Andy Bridge" userId="4312140c-9019-4b5d-bc11-4f07019bf205" providerId="ADAL" clId="{38E377B4-ED4A-43C0-9612-CB02A7837BCE}" dt="2024-05-01T10:04:34.141" v="2092" actId="14861"/>
          <ac:spMkLst>
            <pc:docMk/>
            <pc:sldMk cId="3638935814" sldId="259"/>
            <ac:spMk id="248" creationId="{BD029C1F-DE49-FB31-D270-73239273632F}"/>
          </ac:spMkLst>
        </pc:spChg>
        <pc:spChg chg="add mod">
          <ac:chgData name="Andy Bridge" userId="4312140c-9019-4b5d-bc11-4f07019bf205" providerId="ADAL" clId="{38E377B4-ED4A-43C0-9612-CB02A7837BCE}" dt="2024-05-01T10:00:29.901" v="2059"/>
          <ac:spMkLst>
            <pc:docMk/>
            <pc:sldMk cId="3638935814" sldId="259"/>
            <ac:spMk id="249" creationId="{9185DE40-A0B1-51C6-633C-A4AF8386BCD8}"/>
          </ac:spMkLst>
        </pc:spChg>
        <pc:spChg chg="add mod">
          <ac:chgData name="Andy Bridge" userId="4312140c-9019-4b5d-bc11-4f07019bf205" providerId="ADAL" clId="{38E377B4-ED4A-43C0-9612-CB02A7837BCE}" dt="2024-05-01T10:00:29.507" v="2058"/>
          <ac:spMkLst>
            <pc:docMk/>
            <pc:sldMk cId="3638935814" sldId="259"/>
            <ac:spMk id="250" creationId="{898B0F67-EB56-4ACE-21C9-868955488CB8}"/>
          </ac:spMkLst>
        </pc:spChg>
        <pc:spChg chg="add mod">
          <ac:chgData name="Andy Bridge" userId="4312140c-9019-4b5d-bc11-4f07019bf205" providerId="ADAL" clId="{38E377B4-ED4A-43C0-9612-CB02A7837BCE}" dt="2024-05-01T10:00:29.263" v="2057"/>
          <ac:spMkLst>
            <pc:docMk/>
            <pc:sldMk cId="3638935814" sldId="259"/>
            <ac:spMk id="251" creationId="{B53EB8A9-FE3C-E093-1598-C5B1DFE36E2B}"/>
          </ac:spMkLst>
        </pc:spChg>
        <pc:spChg chg="add mod">
          <ac:chgData name="Andy Bridge" userId="4312140c-9019-4b5d-bc11-4f07019bf205" providerId="ADAL" clId="{38E377B4-ED4A-43C0-9612-CB02A7837BCE}" dt="2024-05-01T10:00:29.070" v="2056"/>
          <ac:spMkLst>
            <pc:docMk/>
            <pc:sldMk cId="3638935814" sldId="259"/>
            <ac:spMk id="252" creationId="{13390EE9-1F06-EF2D-D669-60B91247CA44}"/>
          </ac:spMkLst>
        </pc:spChg>
        <pc:spChg chg="add mod">
          <ac:chgData name="Andy Bridge" userId="4312140c-9019-4b5d-bc11-4f07019bf205" providerId="ADAL" clId="{38E377B4-ED4A-43C0-9612-CB02A7837BCE}" dt="2024-05-01T10:00:28.884" v="2055"/>
          <ac:spMkLst>
            <pc:docMk/>
            <pc:sldMk cId="3638935814" sldId="259"/>
            <ac:spMk id="253" creationId="{7DFA8C58-6EEC-A1BD-ACC4-AE94818D59B5}"/>
          </ac:spMkLst>
        </pc:spChg>
        <pc:spChg chg="add mod">
          <ac:chgData name="Andy Bridge" userId="4312140c-9019-4b5d-bc11-4f07019bf205" providerId="ADAL" clId="{38E377B4-ED4A-43C0-9612-CB02A7837BCE}" dt="2024-05-01T10:00:28.697" v="2054"/>
          <ac:spMkLst>
            <pc:docMk/>
            <pc:sldMk cId="3638935814" sldId="259"/>
            <ac:spMk id="254" creationId="{571D27E4-EBB5-BCF4-B57D-4C113BD6D7FA}"/>
          </ac:spMkLst>
        </pc:spChg>
        <pc:spChg chg="add mod">
          <ac:chgData name="Andy Bridge" userId="4312140c-9019-4b5d-bc11-4f07019bf205" providerId="ADAL" clId="{38E377B4-ED4A-43C0-9612-CB02A7837BCE}" dt="2024-05-01T10:00:28.502" v="2053"/>
          <ac:spMkLst>
            <pc:docMk/>
            <pc:sldMk cId="3638935814" sldId="259"/>
            <ac:spMk id="255" creationId="{0CD304C4-8C7A-6D2B-1FF5-8E28AECD15E2}"/>
          </ac:spMkLst>
        </pc:spChg>
        <pc:spChg chg="add mod">
          <ac:chgData name="Andy Bridge" userId="4312140c-9019-4b5d-bc11-4f07019bf205" providerId="ADAL" clId="{38E377B4-ED4A-43C0-9612-CB02A7837BCE}" dt="2024-05-01T10:00:28.313" v="2052"/>
          <ac:spMkLst>
            <pc:docMk/>
            <pc:sldMk cId="3638935814" sldId="259"/>
            <ac:spMk id="256" creationId="{CCB394C4-F1D1-97BD-41D9-FFFBDEC64C3E}"/>
          </ac:spMkLst>
        </pc:spChg>
        <pc:spChg chg="add mod">
          <ac:chgData name="Andy Bridge" userId="4312140c-9019-4b5d-bc11-4f07019bf205" providerId="ADAL" clId="{38E377B4-ED4A-43C0-9612-CB02A7837BCE}" dt="2024-05-01T10:00:28.132" v="2051"/>
          <ac:spMkLst>
            <pc:docMk/>
            <pc:sldMk cId="3638935814" sldId="259"/>
            <ac:spMk id="257" creationId="{633342CC-5660-AD6E-D038-81EC60C6ED6C}"/>
          </ac:spMkLst>
        </pc:spChg>
        <pc:spChg chg="add mod">
          <ac:chgData name="Andy Bridge" userId="4312140c-9019-4b5d-bc11-4f07019bf205" providerId="ADAL" clId="{38E377B4-ED4A-43C0-9612-CB02A7837BCE}" dt="2024-05-01T10:00:27.941" v="2050"/>
          <ac:spMkLst>
            <pc:docMk/>
            <pc:sldMk cId="3638935814" sldId="259"/>
            <ac:spMk id="258" creationId="{0706062D-04A4-9209-828D-BE6870017A7A}"/>
          </ac:spMkLst>
        </pc:spChg>
        <pc:spChg chg="add mod">
          <ac:chgData name="Andy Bridge" userId="4312140c-9019-4b5d-bc11-4f07019bf205" providerId="ADAL" clId="{38E377B4-ED4A-43C0-9612-CB02A7837BCE}" dt="2024-05-01T10:00:27.769" v="2049"/>
          <ac:spMkLst>
            <pc:docMk/>
            <pc:sldMk cId="3638935814" sldId="259"/>
            <ac:spMk id="259" creationId="{CCA124B6-602F-7F43-B9DE-BCB62E36B103}"/>
          </ac:spMkLst>
        </pc:spChg>
        <pc:spChg chg="add mod">
          <ac:chgData name="Andy Bridge" userId="4312140c-9019-4b5d-bc11-4f07019bf205" providerId="ADAL" clId="{38E377B4-ED4A-43C0-9612-CB02A7837BCE}" dt="2024-05-01T10:00:27.593" v="2048"/>
          <ac:spMkLst>
            <pc:docMk/>
            <pc:sldMk cId="3638935814" sldId="259"/>
            <ac:spMk id="260" creationId="{832099F9-79B9-742C-53F8-FE0C492F04CB}"/>
          </ac:spMkLst>
        </pc:spChg>
        <pc:spChg chg="add mod">
          <ac:chgData name="Andy Bridge" userId="4312140c-9019-4b5d-bc11-4f07019bf205" providerId="ADAL" clId="{38E377B4-ED4A-43C0-9612-CB02A7837BCE}" dt="2024-05-01T10:00:27.389" v="2047"/>
          <ac:spMkLst>
            <pc:docMk/>
            <pc:sldMk cId="3638935814" sldId="259"/>
            <ac:spMk id="261" creationId="{A6062F97-5CFA-92FF-B7AA-D20C0693B8CF}"/>
          </ac:spMkLst>
        </pc:spChg>
        <pc:spChg chg="add del mod">
          <ac:chgData name="Andy Bridge" userId="4312140c-9019-4b5d-bc11-4f07019bf205" providerId="ADAL" clId="{38E377B4-ED4A-43C0-9612-CB02A7837BCE}" dt="2024-05-01T10:00:27.198" v="2046"/>
          <ac:spMkLst>
            <pc:docMk/>
            <pc:sldMk cId="3638935814" sldId="259"/>
            <ac:spMk id="262" creationId="{29D5B5E1-74D7-C900-10D5-9625B004F348}"/>
          </ac:spMkLst>
        </pc:spChg>
        <pc:spChg chg="mod">
          <ac:chgData name="Andy Bridge" userId="4312140c-9019-4b5d-bc11-4f07019bf205" providerId="ADAL" clId="{38E377B4-ED4A-43C0-9612-CB02A7837BCE}" dt="2024-05-01T10:18:27.358" v="2463"/>
          <ac:spMkLst>
            <pc:docMk/>
            <pc:sldMk cId="3638935814" sldId="259"/>
            <ac:spMk id="274" creationId="{1822CA81-8AE2-2DA2-46A2-3FE2874C38E9}"/>
          </ac:spMkLst>
        </pc:spChg>
        <pc:spChg chg="add mod">
          <ac:chgData name="Andy Bridge" userId="4312140c-9019-4b5d-bc11-4f07019bf205" providerId="ADAL" clId="{38E377B4-ED4A-43C0-9612-CB02A7837BCE}" dt="2024-05-01T10:24:08.249" v="2524" actId="1037"/>
          <ac:spMkLst>
            <pc:docMk/>
            <pc:sldMk cId="3638935814" sldId="259"/>
            <ac:spMk id="276" creationId="{8C8FE499-74BD-26CF-D7C3-1BF57FA2E8C0}"/>
          </ac:spMkLst>
        </pc:spChg>
        <pc:spChg chg="add mod">
          <ac:chgData name="Andy Bridge" userId="4312140c-9019-4b5d-bc11-4f07019bf205" providerId="ADAL" clId="{38E377B4-ED4A-43C0-9612-CB02A7837BCE}" dt="2024-05-01T10:31:53.536" v="2612" actId="1037"/>
          <ac:spMkLst>
            <pc:docMk/>
            <pc:sldMk cId="3638935814" sldId="259"/>
            <ac:spMk id="277" creationId="{14B09D76-A784-9DE1-8445-647A93880D2E}"/>
          </ac:spMkLst>
        </pc:spChg>
        <pc:spChg chg="add mod">
          <ac:chgData name="Andy Bridge" userId="4312140c-9019-4b5d-bc11-4f07019bf205" providerId="ADAL" clId="{38E377B4-ED4A-43C0-9612-CB02A7837BCE}" dt="2024-05-01T10:33:58.031" v="2627" actId="14100"/>
          <ac:spMkLst>
            <pc:docMk/>
            <pc:sldMk cId="3638935814" sldId="259"/>
            <ac:spMk id="278" creationId="{153961C8-556E-81ED-9C7D-B91B4E277C77}"/>
          </ac:spMkLst>
        </pc:spChg>
        <pc:spChg chg="add mod">
          <ac:chgData name="Andy Bridge" userId="4312140c-9019-4b5d-bc11-4f07019bf205" providerId="ADAL" clId="{38E377B4-ED4A-43C0-9612-CB02A7837BCE}" dt="2024-05-01T10:36:25.137" v="2649" actId="207"/>
          <ac:spMkLst>
            <pc:docMk/>
            <pc:sldMk cId="3638935814" sldId="259"/>
            <ac:spMk id="279" creationId="{726C51FD-544A-5A23-1A29-CC366F9AB2C4}"/>
          </ac:spMkLst>
        </pc:spChg>
        <pc:spChg chg="add mod">
          <ac:chgData name="Andy Bridge" userId="4312140c-9019-4b5d-bc11-4f07019bf205" providerId="ADAL" clId="{38E377B4-ED4A-43C0-9612-CB02A7837BCE}" dt="2024-05-01T10:36:39.399" v="2650" actId="207"/>
          <ac:spMkLst>
            <pc:docMk/>
            <pc:sldMk cId="3638935814" sldId="259"/>
            <ac:spMk id="280" creationId="{C196DD48-CE66-CCD4-6306-BA2EEF6F681D}"/>
          </ac:spMkLst>
        </pc:spChg>
        <pc:spChg chg="add mod">
          <ac:chgData name="Andy Bridge" userId="4312140c-9019-4b5d-bc11-4f07019bf205" providerId="ADAL" clId="{38E377B4-ED4A-43C0-9612-CB02A7837BCE}" dt="2024-05-01T10:34:39.191" v="2635" actId="1076"/>
          <ac:spMkLst>
            <pc:docMk/>
            <pc:sldMk cId="3638935814" sldId="259"/>
            <ac:spMk id="281" creationId="{CC6A8000-234D-4CCF-74D7-936A5D16338C}"/>
          </ac:spMkLst>
        </pc:spChg>
        <pc:grpChg chg="mod">
          <ac:chgData name="Andy Bridge" userId="4312140c-9019-4b5d-bc11-4f07019bf205" providerId="ADAL" clId="{38E377B4-ED4A-43C0-9612-CB02A7837BCE}" dt="2024-04-23T12:38:35.779" v="756" actId="552"/>
          <ac:grpSpMkLst>
            <pc:docMk/>
            <pc:sldMk cId="3638935814" sldId="259"/>
            <ac:grpSpMk id="2" creationId="{C7A193D6-6938-492C-725A-EFEE0FDF12F2}"/>
          </ac:grpSpMkLst>
        </pc:grpChg>
        <pc:grpChg chg="mod">
          <ac:chgData name="Andy Bridge" userId="4312140c-9019-4b5d-bc11-4f07019bf205" providerId="ADAL" clId="{38E377B4-ED4A-43C0-9612-CB02A7837BCE}" dt="2024-04-23T12:38:35.779" v="756" actId="552"/>
          <ac:grpSpMkLst>
            <pc:docMk/>
            <pc:sldMk cId="3638935814" sldId="259"/>
            <ac:grpSpMk id="3" creationId="{753F162D-67F6-0656-0938-5FAC8F9EFA01}"/>
          </ac:grpSpMkLst>
        </pc:grpChg>
        <pc:grpChg chg="mod">
          <ac:chgData name="Andy Bridge" userId="4312140c-9019-4b5d-bc11-4f07019bf205" providerId="ADAL" clId="{38E377B4-ED4A-43C0-9612-CB02A7837BCE}" dt="2024-04-23T12:38:35.779" v="756" actId="552"/>
          <ac:grpSpMkLst>
            <pc:docMk/>
            <pc:sldMk cId="3638935814" sldId="259"/>
            <ac:grpSpMk id="4" creationId="{3FD81CDC-E392-E0C8-F716-88293109B45A}"/>
          </ac:grpSpMkLst>
        </pc:grpChg>
        <pc:grpChg chg="del mod">
          <ac:chgData name="Andy Bridge" userId="4312140c-9019-4b5d-bc11-4f07019bf205" providerId="ADAL" clId="{38E377B4-ED4A-43C0-9612-CB02A7837BCE}" dt="2024-04-23T12:52:08.662" v="824" actId="165"/>
          <ac:grpSpMkLst>
            <pc:docMk/>
            <pc:sldMk cId="3638935814" sldId="259"/>
            <ac:grpSpMk id="6" creationId="{939F5E36-3D1B-BD3C-B8DB-A920CE64C94B}"/>
          </ac:grpSpMkLst>
        </pc:grpChg>
        <pc:grpChg chg="del mod">
          <ac:chgData name="Andy Bridge" userId="4312140c-9019-4b5d-bc11-4f07019bf205" providerId="ADAL" clId="{38E377B4-ED4A-43C0-9612-CB02A7837BCE}" dt="2024-04-23T12:52:33.693" v="827" actId="165"/>
          <ac:grpSpMkLst>
            <pc:docMk/>
            <pc:sldMk cId="3638935814" sldId="259"/>
            <ac:grpSpMk id="8" creationId="{7890E506-167C-B2F0-2019-1A0659D5E0F3}"/>
          </ac:grpSpMkLst>
        </pc:grpChg>
        <pc:grpChg chg="del mod">
          <ac:chgData name="Andy Bridge" userId="4312140c-9019-4b5d-bc11-4f07019bf205" providerId="ADAL" clId="{38E377B4-ED4A-43C0-9612-CB02A7837BCE}" dt="2024-04-23T12:51:47.534" v="821" actId="165"/>
          <ac:grpSpMkLst>
            <pc:docMk/>
            <pc:sldMk cId="3638935814" sldId="259"/>
            <ac:grpSpMk id="9" creationId="{F2EB6D46-8481-4B69-574B-A62E922D5A09}"/>
          </ac:grpSpMkLst>
        </pc:grpChg>
        <pc:grpChg chg="add mod">
          <ac:chgData name="Andy Bridge" userId="4312140c-9019-4b5d-bc11-4f07019bf205" providerId="ADAL" clId="{38E377B4-ED4A-43C0-9612-CB02A7837BCE}" dt="2024-04-23T12:52:04.262" v="823" actId="164"/>
          <ac:grpSpMkLst>
            <pc:docMk/>
            <pc:sldMk cId="3638935814" sldId="259"/>
            <ac:grpSpMk id="13" creationId="{E5EADE4F-D4B2-D79C-410A-557A9EDF4A32}"/>
          </ac:grpSpMkLst>
        </pc:grpChg>
        <pc:grpChg chg="add mod">
          <ac:chgData name="Andy Bridge" userId="4312140c-9019-4b5d-bc11-4f07019bf205" providerId="ADAL" clId="{38E377B4-ED4A-43C0-9612-CB02A7837BCE}" dt="2024-04-23T12:52:29.438" v="826" actId="164"/>
          <ac:grpSpMkLst>
            <pc:docMk/>
            <pc:sldMk cId="3638935814" sldId="259"/>
            <ac:grpSpMk id="14" creationId="{BB000749-A2B5-508D-4456-061D01D72E70}"/>
          </ac:grpSpMkLst>
        </pc:grpChg>
        <pc:grpChg chg="add mod">
          <ac:chgData name="Andy Bridge" userId="4312140c-9019-4b5d-bc11-4f07019bf205" providerId="ADAL" clId="{38E377B4-ED4A-43C0-9612-CB02A7837BCE}" dt="2024-04-23T12:52:50.416" v="829" actId="164"/>
          <ac:grpSpMkLst>
            <pc:docMk/>
            <pc:sldMk cId="3638935814" sldId="259"/>
            <ac:grpSpMk id="15" creationId="{63D1410C-B28F-3AA9-46AC-32C32C6F698F}"/>
          </ac:grpSpMkLst>
        </pc:grpChg>
        <pc:grpChg chg="add mod">
          <ac:chgData name="Andy Bridge" userId="4312140c-9019-4b5d-bc11-4f07019bf205" providerId="ADAL" clId="{38E377B4-ED4A-43C0-9612-CB02A7837BCE}" dt="2024-05-01T10:18:46.695" v="2465" actId="14100"/>
          <ac:grpSpMkLst>
            <pc:docMk/>
            <pc:sldMk cId="3638935814" sldId="259"/>
            <ac:grpSpMk id="273" creationId="{65A68B69-7FF4-3045-1D0B-0350C09EE0C5}"/>
          </ac:grpSpMkLst>
        </pc:grpChg>
        <pc:picChg chg="mod topLvl">
          <ac:chgData name="Andy Bridge" userId="4312140c-9019-4b5d-bc11-4f07019bf205" providerId="ADAL" clId="{38E377B4-ED4A-43C0-9612-CB02A7837BCE}" dt="2024-04-23T12:52:04.262" v="823" actId="164"/>
          <ac:picMkLst>
            <pc:docMk/>
            <pc:sldMk cId="3638935814" sldId="259"/>
            <ac:picMk id="7" creationId="{7C2B6FB5-E317-9FF4-DFD5-90DD2B7873A6}"/>
          </ac:picMkLst>
        </pc:picChg>
        <pc:picChg chg="add del mod">
          <ac:chgData name="Andy Bridge" userId="4312140c-9019-4b5d-bc11-4f07019bf205" providerId="ADAL" clId="{38E377B4-ED4A-43C0-9612-CB02A7837BCE}" dt="2024-04-23T12:52:55.594" v="830" actId="21"/>
          <ac:picMkLst>
            <pc:docMk/>
            <pc:sldMk cId="3638935814" sldId="259"/>
            <ac:picMk id="11" creationId="{B313DAC3-4A15-0278-3DF8-E8561B6C987E}"/>
          </ac:picMkLst>
        </pc:picChg>
        <pc:picChg chg="add del mod">
          <ac:chgData name="Andy Bridge" userId="4312140c-9019-4b5d-bc11-4f07019bf205" providerId="ADAL" clId="{38E377B4-ED4A-43C0-9612-CB02A7837BCE}" dt="2024-04-23T15:54:31.097" v="1644" actId="478"/>
          <ac:picMkLst>
            <pc:docMk/>
            <pc:sldMk cId="3638935814" sldId="259"/>
            <ac:picMk id="18" creationId="{55910B53-62C0-121E-BE19-8A42A403625F}"/>
          </ac:picMkLst>
        </pc:picChg>
        <pc:picChg chg="mod topLvl">
          <ac:chgData name="Andy Bridge" userId="4312140c-9019-4b5d-bc11-4f07019bf205" providerId="ADAL" clId="{38E377B4-ED4A-43C0-9612-CB02A7837BCE}" dt="2024-04-23T12:52:29.438" v="826" actId="164"/>
          <ac:picMkLst>
            <pc:docMk/>
            <pc:sldMk cId="3638935814" sldId="259"/>
            <ac:picMk id="24" creationId="{4C475558-62BE-9837-A183-F9EFA6214038}"/>
          </ac:picMkLst>
        </pc:picChg>
        <pc:picChg chg="mod topLvl">
          <ac:chgData name="Andy Bridge" userId="4312140c-9019-4b5d-bc11-4f07019bf205" providerId="ADAL" clId="{38E377B4-ED4A-43C0-9612-CB02A7837BCE}" dt="2024-04-23T12:52:50.416" v="829" actId="164"/>
          <ac:picMkLst>
            <pc:docMk/>
            <pc:sldMk cId="3638935814" sldId="259"/>
            <ac:picMk id="26" creationId="{C316B466-60E0-A9E4-EB02-19685AA74FC8}"/>
          </ac:picMkLst>
        </pc:picChg>
        <pc:picChg chg="mod topLvl">
          <ac:chgData name="Andy Bridge" userId="4312140c-9019-4b5d-bc11-4f07019bf205" providerId="ADAL" clId="{38E377B4-ED4A-43C0-9612-CB02A7837BCE}" dt="2024-04-23T12:52:29.438" v="826" actId="164"/>
          <ac:picMkLst>
            <pc:docMk/>
            <pc:sldMk cId="3638935814" sldId="259"/>
            <ac:picMk id="50" creationId="{5E2E5EF1-E045-3E86-FA80-8041495DA1B6}"/>
          </ac:picMkLst>
        </pc:picChg>
        <pc:picChg chg="mod">
          <ac:chgData name="Andy Bridge" userId="4312140c-9019-4b5d-bc11-4f07019bf205" providerId="ADAL" clId="{38E377B4-ED4A-43C0-9612-CB02A7837BCE}" dt="2024-05-01T10:18:27.358" v="2463"/>
          <ac:picMkLst>
            <pc:docMk/>
            <pc:sldMk cId="3638935814" sldId="259"/>
            <ac:picMk id="275" creationId="{A2A1B994-53D0-0A0E-D26D-3DA4F63C8020}"/>
          </ac:picMkLst>
        </pc:picChg>
        <pc:picChg chg="add del mod">
          <ac:chgData name="Andy Bridge" userId="4312140c-9019-4b5d-bc11-4f07019bf205" providerId="ADAL" clId="{38E377B4-ED4A-43C0-9612-CB02A7837BCE}" dt="2024-05-01T11:27:33.679" v="2921" actId="21"/>
          <ac:picMkLst>
            <pc:docMk/>
            <pc:sldMk cId="3638935814" sldId="259"/>
            <ac:picMk id="283" creationId="{C7710FCD-B53C-DCB3-9994-1751E74512EA}"/>
          </ac:picMkLst>
        </pc:picChg>
        <pc:picChg chg="add del mod">
          <ac:chgData name="Andy Bridge" userId="4312140c-9019-4b5d-bc11-4f07019bf205" providerId="ADAL" clId="{38E377B4-ED4A-43C0-9612-CB02A7837BCE}" dt="2024-05-01T11:27:33.679" v="2921" actId="21"/>
          <ac:picMkLst>
            <pc:docMk/>
            <pc:sldMk cId="3638935814" sldId="259"/>
            <ac:picMk id="285" creationId="{4EA5D239-8534-0BAE-90E0-F116421D0C62}"/>
          </ac:picMkLst>
        </pc:picChg>
        <pc:picChg chg="add del mod">
          <ac:chgData name="Andy Bridge" userId="4312140c-9019-4b5d-bc11-4f07019bf205" providerId="ADAL" clId="{38E377B4-ED4A-43C0-9612-CB02A7837BCE}" dt="2024-05-01T11:27:33.679" v="2921" actId="21"/>
          <ac:picMkLst>
            <pc:docMk/>
            <pc:sldMk cId="3638935814" sldId="259"/>
            <ac:picMk id="287" creationId="{566F0301-9D31-F363-CDE2-5C06CBE5EE8D}"/>
          </ac:picMkLst>
        </pc:picChg>
        <pc:picChg chg="add del mod">
          <ac:chgData name="Andy Bridge" userId="4312140c-9019-4b5d-bc11-4f07019bf205" providerId="ADAL" clId="{38E377B4-ED4A-43C0-9612-CB02A7837BCE}" dt="2024-05-01T11:27:33.679" v="2921" actId="21"/>
          <ac:picMkLst>
            <pc:docMk/>
            <pc:sldMk cId="3638935814" sldId="259"/>
            <ac:picMk id="289" creationId="{E07E2F0A-343F-5D1C-69D2-30B72303B315}"/>
          </ac:picMkLst>
        </pc:picChg>
        <pc:picChg chg="add del mod">
          <ac:chgData name="Andy Bridge" userId="4312140c-9019-4b5d-bc11-4f07019bf205" providerId="ADAL" clId="{38E377B4-ED4A-43C0-9612-CB02A7837BCE}" dt="2024-05-01T11:27:33.679" v="2921" actId="21"/>
          <ac:picMkLst>
            <pc:docMk/>
            <pc:sldMk cId="3638935814" sldId="259"/>
            <ac:picMk id="291" creationId="{A504282D-6F3C-85D5-6FEA-9781864B189B}"/>
          </ac:picMkLst>
        </pc:picChg>
        <pc:picChg chg="add del mod">
          <ac:chgData name="Andy Bridge" userId="4312140c-9019-4b5d-bc11-4f07019bf205" providerId="ADAL" clId="{38E377B4-ED4A-43C0-9612-CB02A7837BCE}" dt="2024-05-01T11:27:33.679" v="2921" actId="21"/>
          <ac:picMkLst>
            <pc:docMk/>
            <pc:sldMk cId="3638935814" sldId="259"/>
            <ac:picMk id="293" creationId="{2969064F-ABAB-2B05-96BE-177FC191CCAD}"/>
          </ac:picMkLst>
        </pc:picChg>
        <pc:picChg chg="add del mod">
          <ac:chgData name="Andy Bridge" userId="4312140c-9019-4b5d-bc11-4f07019bf205" providerId="ADAL" clId="{38E377B4-ED4A-43C0-9612-CB02A7837BCE}" dt="2024-05-01T11:27:33.679" v="2921" actId="21"/>
          <ac:picMkLst>
            <pc:docMk/>
            <pc:sldMk cId="3638935814" sldId="259"/>
            <ac:picMk id="295" creationId="{7B0857C0-D064-131F-FBFA-17EA4FFBED35}"/>
          </ac:picMkLst>
        </pc:picChg>
        <pc:picChg chg="add del mod">
          <ac:chgData name="Andy Bridge" userId="4312140c-9019-4b5d-bc11-4f07019bf205" providerId="ADAL" clId="{38E377B4-ED4A-43C0-9612-CB02A7837BCE}" dt="2024-05-01T11:27:33.679" v="2921" actId="21"/>
          <ac:picMkLst>
            <pc:docMk/>
            <pc:sldMk cId="3638935814" sldId="259"/>
            <ac:picMk id="297" creationId="{1CCC7A95-5300-DB79-B665-B9E3A256CB44}"/>
          </ac:picMkLst>
        </pc:picChg>
        <pc:picChg chg="add del mod">
          <ac:chgData name="Andy Bridge" userId="4312140c-9019-4b5d-bc11-4f07019bf205" providerId="ADAL" clId="{38E377B4-ED4A-43C0-9612-CB02A7837BCE}" dt="2024-05-01T11:27:33.679" v="2921" actId="21"/>
          <ac:picMkLst>
            <pc:docMk/>
            <pc:sldMk cId="3638935814" sldId="259"/>
            <ac:picMk id="299" creationId="{EB3D78EE-BA80-E9C5-6012-298841DB1F72}"/>
          </ac:picMkLst>
        </pc:picChg>
        <pc:picChg chg="add del mod">
          <ac:chgData name="Andy Bridge" userId="4312140c-9019-4b5d-bc11-4f07019bf205" providerId="ADAL" clId="{38E377B4-ED4A-43C0-9612-CB02A7837BCE}" dt="2024-05-01T11:27:33.679" v="2921" actId="21"/>
          <ac:picMkLst>
            <pc:docMk/>
            <pc:sldMk cId="3638935814" sldId="259"/>
            <ac:picMk id="301" creationId="{68818C03-3B56-C08F-76B1-0C7B80DC0EEE}"/>
          </ac:picMkLst>
        </pc:picChg>
        <pc:picChg chg="add del mod">
          <ac:chgData name="Andy Bridge" userId="4312140c-9019-4b5d-bc11-4f07019bf205" providerId="ADAL" clId="{38E377B4-ED4A-43C0-9612-CB02A7837BCE}" dt="2024-05-01T11:27:33.679" v="2921" actId="21"/>
          <ac:picMkLst>
            <pc:docMk/>
            <pc:sldMk cId="3638935814" sldId="259"/>
            <ac:picMk id="303" creationId="{36E75EA1-70D8-6B37-4BA7-6A51CCFA5436}"/>
          </ac:picMkLst>
        </pc:picChg>
        <pc:picChg chg="add del mod">
          <ac:chgData name="Andy Bridge" userId="4312140c-9019-4b5d-bc11-4f07019bf205" providerId="ADAL" clId="{38E377B4-ED4A-43C0-9612-CB02A7837BCE}" dt="2024-05-01T11:27:33.679" v="2921" actId="21"/>
          <ac:picMkLst>
            <pc:docMk/>
            <pc:sldMk cId="3638935814" sldId="259"/>
            <ac:picMk id="305" creationId="{5A31E12D-3338-5416-771E-FE4FC9B21033}"/>
          </ac:picMkLst>
        </pc:picChg>
        <pc:picChg chg="add del mod">
          <ac:chgData name="Andy Bridge" userId="4312140c-9019-4b5d-bc11-4f07019bf205" providerId="ADAL" clId="{38E377B4-ED4A-43C0-9612-CB02A7837BCE}" dt="2024-05-01T11:27:33.679" v="2921" actId="21"/>
          <ac:picMkLst>
            <pc:docMk/>
            <pc:sldMk cId="3638935814" sldId="259"/>
            <ac:picMk id="307" creationId="{8C3D811F-3B64-F7D8-9E05-4176CFC9480B}"/>
          </ac:picMkLst>
        </pc:picChg>
        <pc:picChg chg="add del mod">
          <ac:chgData name="Andy Bridge" userId="4312140c-9019-4b5d-bc11-4f07019bf205" providerId="ADAL" clId="{38E377B4-ED4A-43C0-9612-CB02A7837BCE}" dt="2024-05-01T11:27:33.679" v="2921" actId="21"/>
          <ac:picMkLst>
            <pc:docMk/>
            <pc:sldMk cId="3638935814" sldId="259"/>
            <ac:picMk id="309" creationId="{DDFB12BC-83DE-18B2-2BAB-F9ACE08EB510}"/>
          </ac:picMkLst>
        </pc:picChg>
        <pc:picChg chg="add del mod">
          <ac:chgData name="Andy Bridge" userId="4312140c-9019-4b5d-bc11-4f07019bf205" providerId="ADAL" clId="{38E377B4-ED4A-43C0-9612-CB02A7837BCE}" dt="2024-05-01T11:27:33.679" v="2921" actId="21"/>
          <ac:picMkLst>
            <pc:docMk/>
            <pc:sldMk cId="3638935814" sldId="259"/>
            <ac:picMk id="311" creationId="{E26396B5-5375-C8F7-65FB-25974CAFF46B}"/>
          </ac:picMkLst>
        </pc:picChg>
        <pc:picChg chg="add del mod">
          <ac:chgData name="Andy Bridge" userId="4312140c-9019-4b5d-bc11-4f07019bf205" providerId="ADAL" clId="{38E377B4-ED4A-43C0-9612-CB02A7837BCE}" dt="2024-05-01T11:27:33.679" v="2921" actId="21"/>
          <ac:picMkLst>
            <pc:docMk/>
            <pc:sldMk cId="3638935814" sldId="259"/>
            <ac:picMk id="313" creationId="{6A32CD22-26FE-95BE-D35C-E30993D76438}"/>
          </ac:picMkLst>
        </pc:picChg>
        <pc:picChg chg="add del mod">
          <ac:chgData name="Andy Bridge" userId="4312140c-9019-4b5d-bc11-4f07019bf205" providerId="ADAL" clId="{38E377B4-ED4A-43C0-9612-CB02A7837BCE}" dt="2024-05-01T11:27:33.679" v="2921" actId="21"/>
          <ac:picMkLst>
            <pc:docMk/>
            <pc:sldMk cId="3638935814" sldId="259"/>
            <ac:picMk id="315" creationId="{7AA5DC16-2D35-B097-A0B0-198D942EAA7F}"/>
          </ac:picMkLst>
        </pc:picChg>
        <pc:picChg chg="add del mod">
          <ac:chgData name="Andy Bridge" userId="4312140c-9019-4b5d-bc11-4f07019bf205" providerId="ADAL" clId="{38E377B4-ED4A-43C0-9612-CB02A7837BCE}" dt="2024-05-01T11:27:33.679" v="2921" actId="21"/>
          <ac:picMkLst>
            <pc:docMk/>
            <pc:sldMk cId="3638935814" sldId="259"/>
            <ac:picMk id="317" creationId="{3680BB74-9410-E482-B6EF-D4464761B0FD}"/>
          </ac:picMkLst>
        </pc:picChg>
        <pc:picChg chg="add del mod">
          <ac:chgData name="Andy Bridge" userId="4312140c-9019-4b5d-bc11-4f07019bf205" providerId="ADAL" clId="{38E377B4-ED4A-43C0-9612-CB02A7837BCE}" dt="2024-05-01T11:27:33.679" v="2921" actId="21"/>
          <ac:picMkLst>
            <pc:docMk/>
            <pc:sldMk cId="3638935814" sldId="259"/>
            <ac:picMk id="319" creationId="{3D80E5BB-01CB-02C6-F35C-AAFEF5AC3463}"/>
          </ac:picMkLst>
        </pc:picChg>
        <pc:picChg chg="add del mod">
          <ac:chgData name="Andy Bridge" userId="4312140c-9019-4b5d-bc11-4f07019bf205" providerId="ADAL" clId="{38E377B4-ED4A-43C0-9612-CB02A7837BCE}" dt="2024-05-01T11:27:33.679" v="2921" actId="21"/>
          <ac:picMkLst>
            <pc:docMk/>
            <pc:sldMk cId="3638935814" sldId="259"/>
            <ac:picMk id="321" creationId="{CB093ADF-CEA8-8B5F-C331-79FC51F0C926}"/>
          </ac:picMkLst>
        </pc:picChg>
        <pc:picChg chg="add del mod">
          <ac:chgData name="Andy Bridge" userId="4312140c-9019-4b5d-bc11-4f07019bf205" providerId="ADAL" clId="{38E377B4-ED4A-43C0-9612-CB02A7837BCE}" dt="2024-05-01T11:27:33.679" v="2921" actId="21"/>
          <ac:picMkLst>
            <pc:docMk/>
            <pc:sldMk cId="3638935814" sldId="259"/>
            <ac:picMk id="323" creationId="{15C1F1DF-09D6-24AB-E4D7-9868775A9FE9}"/>
          </ac:picMkLst>
        </pc:picChg>
        <pc:picChg chg="add del mod">
          <ac:chgData name="Andy Bridge" userId="4312140c-9019-4b5d-bc11-4f07019bf205" providerId="ADAL" clId="{38E377B4-ED4A-43C0-9612-CB02A7837BCE}" dt="2024-05-01T11:27:33.679" v="2921" actId="21"/>
          <ac:picMkLst>
            <pc:docMk/>
            <pc:sldMk cId="3638935814" sldId="259"/>
            <ac:picMk id="325" creationId="{46AC363A-59E7-4760-A86B-913A51BAF21A}"/>
          </ac:picMkLst>
        </pc:picChg>
        <pc:picChg chg="add del mod">
          <ac:chgData name="Andy Bridge" userId="4312140c-9019-4b5d-bc11-4f07019bf205" providerId="ADAL" clId="{38E377B4-ED4A-43C0-9612-CB02A7837BCE}" dt="2024-05-01T11:27:33.679" v="2921" actId="21"/>
          <ac:picMkLst>
            <pc:docMk/>
            <pc:sldMk cId="3638935814" sldId="259"/>
            <ac:picMk id="327" creationId="{F42C5358-5C9B-6D3B-1B54-75F86DCB95B8}"/>
          </ac:picMkLst>
        </pc:picChg>
        <pc:picChg chg="add del mod">
          <ac:chgData name="Andy Bridge" userId="4312140c-9019-4b5d-bc11-4f07019bf205" providerId="ADAL" clId="{38E377B4-ED4A-43C0-9612-CB02A7837BCE}" dt="2024-05-01T11:27:33.679" v="2921" actId="21"/>
          <ac:picMkLst>
            <pc:docMk/>
            <pc:sldMk cId="3638935814" sldId="259"/>
            <ac:picMk id="329" creationId="{99D8D5D4-2C38-BE24-42D8-6B654EBE78FB}"/>
          </ac:picMkLst>
        </pc:picChg>
        <pc:picChg chg="add del mod">
          <ac:chgData name="Andy Bridge" userId="4312140c-9019-4b5d-bc11-4f07019bf205" providerId="ADAL" clId="{38E377B4-ED4A-43C0-9612-CB02A7837BCE}" dt="2024-05-01T11:27:33.679" v="2921" actId="21"/>
          <ac:picMkLst>
            <pc:docMk/>
            <pc:sldMk cId="3638935814" sldId="259"/>
            <ac:picMk id="331" creationId="{328D480F-E736-FB71-B769-92EB3115B5E8}"/>
          </ac:picMkLst>
        </pc:picChg>
        <pc:cxnChg chg="add mod">
          <ac:chgData name="Andy Bridge" userId="4312140c-9019-4b5d-bc11-4f07019bf205" providerId="ADAL" clId="{38E377B4-ED4A-43C0-9612-CB02A7837BCE}" dt="2024-05-01T10:15:16.778" v="2462" actId="692"/>
          <ac:cxnSpMkLst>
            <pc:docMk/>
            <pc:sldMk cId="3638935814" sldId="259"/>
            <ac:cxnSpMk id="264" creationId="{F7379D5B-56C4-2525-D50B-B8CE81C25FB0}"/>
          </ac:cxnSpMkLst>
        </pc:cxnChg>
        <pc:cxnChg chg="add mod">
          <ac:chgData name="Andy Bridge" userId="4312140c-9019-4b5d-bc11-4f07019bf205" providerId="ADAL" clId="{38E377B4-ED4A-43C0-9612-CB02A7837BCE}" dt="2024-05-01T10:15:16.778" v="2462" actId="692"/>
          <ac:cxnSpMkLst>
            <pc:docMk/>
            <pc:sldMk cId="3638935814" sldId="259"/>
            <ac:cxnSpMk id="266" creationId="{5C5BC3DB-4822-0925-D97F-707B805C2763}"/>
          </ac:cxnSpMkLst>
        </pc:cxnChg>
        <pc:cxnChg chg="add mod">
          <ac:chgData name="Andy Bridge" userId="4312140c-9019-4b5d-bc11-4f07019bf205" providerId="ADAL" clId="{38E377B4-ED4A-43C0-9612-CB02A7837BCE}" dt="2024-05-01T10:25:26.811" v="2526" actId="692"/>
          <ac:cxnSpMkLst>
            <pc:docMk/>
            <pc:sldMk cId="3638935814" sldId="259"/>
            <ac:cxnSpMk id="267" creationId="{2847E639-F053-7554-2127-95580AB60456}"/>
          </ac:cxnSpMkLst>
        </pc:cxnChg>
        <pc:cxnChg chg="add mod">
          <ac:chgData name="Andy Bridge" userId="4312140c-9019-4b5d-bc11-4f07019bf205" providerId="ADAL" clId="{38E377B4-ED4A-43C0-9612-CB02A7837BCE}" dt="2024-05-01T10:15:16.778" v="2462" actId="692"/>
          <ac:cxnSpMkLst>
            <pc:docMk/>
            <pc:sldMk cId="3638935814" sldId="259"/>
            <ac:cxnSpMk id="268" creationId="{15092977-28AE-DCB9-FFC3-376F0FBB77A3}"/>
          </ac:cxnSpMkLst>
        </pc:cxnChg>
        <pc:cxnChg chg="add del">
          <ac:chgData name="Andy Bridge" userId="4312140c-9019-4b5d-bc11-4f07019bf205" providerId="ADAL" clId="{38E377B4-ED4A-43C0-9612-CB02A7837BCE}" dt="2024-05-01T10:05:29.857" v="2094" actId="11529"/>
          <ac:cxnSpMkLst>
            <pc:docMk/>
            <pc:sldMk cId="3638935814" sldId="259"/>
            <ac:cxnSpMk id="270" creationId="{CAB93133-1597-77F6-735C-79D3FBF7EC68}"/>
          </ac:cxnSpMkLst>
        </pc:cxnChg>
        <pc:cxnChg chg="add mod">
          <ac:chgData name="Andy Bridge" userId="4312140c-9019-4b5d-bc11-4f07019bf205" providerId="ADAL" clId="{38E377B4-ED4A-43C0-9612-CB02A7837BCE}" dt="2024-05-01T10:15:16.778" v="2462" actId="692"/>
          <ac:cxnSpMkLst>
            <pc:docMk/>
            <pc:sldMk cId="3638935814" sldId="259"/>
            <ac:cxnSpMk id="272" creationId="{74B0DDCD-D0E9-3AB9-637A-911C1FC6F41C}"/>
          </ac:cxnSpMkLst>
        </pc:cxnChg>
      </pc:sldChg>
      <pc:sldChg chg="addSp modSp add del mod">
        <pc:chgData name="Andy Bridge" userId="4312140c-9019-4b5d-bc11-4f07019bf205" providerId="ADAL" clId="{38E377B4-ED4A-43C0-9612-CB02A7837BCE}" dt="2024-04-23T12:40:30.056" v="765" actId="2696"/>
        <pc:sldMkLst>
          <pc:docMk/>
          <pc:sldMk cId="169640668" sldId="260"/>
        </pc:sldMkLst>
        <pc:spChg chg="mod">
          <ac:chgData name="Andy Bridge" userId="4312140c-9019-4b5d-bc11-4f07019bf205" providerId="ADAL" clId="{38E377B4-ED4A-43C0-9612-CB02A7837BCE}" dt="2024-04-23T11:00:20.700" v="400" actId="1076"/>
          <ac:spMkLst>
            <pc:docMk/>
            <pc:sldMk cId="169640668" sldId="260"/>
            <ac:spMk id="27" creationId="{B5F1C5A5-3443-319E-9CF3-A55B186009E4}"/>
          </ac:spMkLst>
        </pc:spChg>
        <pc:spChg chg="mod">
          <ac:chgData name="Andy Bridge" userId="4312140c-9019-4b5d-bc11-4f07019bf205" providerId="ADAL" clId="{38E377B4-ED4A-43C0-9612-CB02A7837BCE}" dt="2024-04-23T11:00:20.700" v="400" actId="1076"/>
          <ac:spMkLst>
            <pc:docMk/>
            <pc:sldMk cId="169640668" sldId="260"/>
            <ac:spMk id="29" creationId="{C97AFEFF-501C-440B-AB6C-6CC84C3DAFEA}"/>
          </ac:spMkLst>
        </pc:spChg>
        <pc:spChg chg="mod">
          <ac:chgData name="Andy Bridge" userId="4312140c-9019-4b5d-bc11-4f07019bf205" providerId="ADAL" clId="{38E377B4-ED4A-43C0-9612-CB02A7837BCE}" dt="2024-04-23T10:59:52.378" v="396" actId="1076"/>
          <ac:spMkLst>
            <pc:docMk/>
            <pc:sldMk cId="169640668" sldId="260"/>
            <ac:spMk id="30" creationId="{1C89EE8D-6155-6EDA-0823-CAB227270DFF}"/>
          </ac:spMkLst>
        </pc:spChg>
        <pc:spChg chg="mod">
          <ac:chgData name="Andy Bridge" userId="4312140c-9019-4b5d-bc11-4f07019bf205" providerId="ADAL" clId="{38E377B4-ED4A-43C0-9612-CB02A7837BCE}" dt="2024-04-23T10:59:52.378" v="396" actId="1076"/>
          <ac:spMkLst>
            <pc:docMk/>
            <pc:sldMk cId="169640668" sldId="260"/>
            <ac:spMk id="31" creationId="{8BF2BAA4-6FC0-FA89-9688-A6919A8DFB42}"/>
          </ac:spMkLst>
        </pc:spChg>
        <pc:spChg chg="add mod">
          <ac:chgData name="Andy Bridge" userId="4312140c-9019-4b5d-bc11-4f07019bf205" providerId="ADAL" clId="{38E377B4-ED4A-43C0-9612-CB02A7837BCE}" dt="2024-04-23T11:01:56.558" v="409" actId="1076"/>
          <ac:spMkLst>
            <pc:docMk/>
            <pc:sldMk cId="169640668" sldId="260"/>
            <ac:spMk id="32" creationId="{0B3603C0-C044-FB66-BAC2-7D918F3867B9}"/>
          </ac:spMkLst>
        </pc:spChg>
        <pc:spChg chg="add mod">
          <ac:chgData name="Andy Bridge" userId="4312140c-9019-4b5d-bc11-4f07019bf205" providerId="ADAL" clId="{38E377B4-ED4A-43C0-9612-CB02A7837BCE}" dt="2024-04-23T11:01:53.200" v="408" actId="1076"/>
          <ac:spMkLst>
            <pc:docMk/>
            <pc:sldMk cId="169640668" sldId="260"/>
            <ac:spMk id="34" creationId="{2FCAC5C7-92BB-8606-BE39-09092B2D7F86}"/>
          </ac:spMkLst>
        </pc:spChg>
        <pc:spChg chg="add mod">
          <ac:chgData name="Andy Bridge" userId="4312140c-9019-4b5d-bc11-4f07019bf205" providerId="ADAL" clId="{38E377B4-ED4A-43C0-9612-CB02A7837BCE}" dt="2024-04-23T11:01:46.926" v="407" actId="1076"/>
          <ac:spMkLst>
            <pc:docMk/>
            <pc:sldMk cId="169640668" sldId="260"/>
            <ac:spMk id="36" creationId="{2E6D7D5D-1F17-9134-C314-A9E2D427370F}"/>
          </ac:spMkLst>
        </pc:spChg>
        <pc:spChg chg="add mod">
          <ac:chgData name="Andy Bridge" userId="4312140c-9019-4b5d-bc11-4f07019bf205" providerId="ADAL" clId="{38E377B4-ED4A-43C0-9612-CB02A7837BCE}" dt="2024-04-23T11:01:36.172" v="405" actId="1076"/>
          <ac:spMkLst>
            <pc:docMk/>
            <pc:sldMk cId="169640668" sldId="260"/>
            <ac:spMk id="37" creationId="{5B749A72-317E-63B9-9763-0B3B4EB5DED4}"/>
          </ac:spMkLst>
        </pc:spChg>
        <pc:spChg chg="add mod">
          <ac:chgData name="Andy Bridge" userId="4312140c-9019-4b5d-bc11-4f07019bf205" providerId="ADAL" clId="{38E377B4-ED4A-43C0-9612-CB02A7837BCE}" dt="2024-04-23T11:01:22.703" v="403" actId="1076"/>
          <ac:spMkLst>
            <pc:docMk/>
            <pc:sldMk cId="169640668" sldId="260"/>
            <ac:spMk id="38" creationId="{FA988A9F-C2EF-3AC7-F702-B35CFA302291}"/>
          </ac:spMkLst>
        </pc:spChg>
        <pc:spChg chg="add mod">
          <ac:chgData name="Andy Bridge" userId="4312140c-9019-4b5d-bc11-4f07019bf205" providerId="ADAL" clId="{38E377B4-ED4A-43C0-9612-CB02A7837BCE}" dt="2024-04-23T11:01:41.249" v="406" actId="14100"/>
          <ac:spMkLst>
            <pc:docMk/>
            <pc:sldMk cId="169640668" sldId="260"/>
            <ac:spMk id="40" creationId="{6D653AE1-C672-79D1-1721-460EB9F4B2A0}"/>
          </ac:spMkLst>
        </pc:spChg>
        <pc:grpChg chg="mod">
          <ac:chgData name="Andy Bridge" userId="4312140c-9019-4b5d-bc11-4f07019bf205" providerId="ADAL" clId="{38E377B4-ED4A-43C0-9612-CB02A7837BCE}" dt="2024-04-23T11:00:02.071" v="398" actId="1076"/>
          <ac:grpSpMkLst>
            <pc:docMk/>
            <pc:sldMk cId="169640668" sldId="260"/>
            <ac:grpSpMk id="3" creationId="{753F162D-67F6-0656-0938-5FAC8F9EFA01}"/>
          </ac:grpSpMkLst>
        </pc:grpChg>
        <pc:grpChg chg="mod">
          <ac:chgData name="Andy Bridge" userId="4312140c-9019-4b5d-bc11-4f07019bf205" providerId="ADAL" clId="{38E377B4-ED4A-43C0-9612-CB02A7837BCE}" dt="2024-04-23T11:00:08.661" v="399" actId="1076"/>
          <ac:grpSpMkLst>
            <pc:docMk/>
            <pc:sldMk cId="169640668" sldId="260"/>
            <ac:grpSpMk id="4" creationId="{3FD81CDC-E392-E0C8-F716-88293109B45A}"/>
          </ac:grpSpMkLst>
        </pc:grpChg>
      </pc:sldChg>
      <pc:sldChg chg="addSp delSp modSp add del mod delAnim modAnim">
        <pc:chgData name="Andy Bridge" userId="4312140c-9019-4b5d-bc11-4f07019bf205" providerId="ADAL" clId="{38E377B4-ED4A-43C0-9612-CB02A7837BCE}" dt="2024-04-23T12:38:06.780" v="753" actId="2696"/>
        <pc:sldMkLst>
          <pc:docMk/>
          <pc:sldMk cId="3116496127" sldId="261"/>
        </pc:sldMkLst>
        <pc:spChg chg="mod">
          <ac:chgData name="Andy Bridge" userId="4312140c-9019-4b5d-bc11-4f07019bf205" providerId="ADAL" clId="{38E377B4-ED4A-43C0-9612-CB02A7837BCE}" dt="2024-04-23T11:22:59.279" v="434" actId="165"/>
          <ac:spMkLst>
            <pc:docMk/>
            <pc:sldMk cId="3116496127" sldId="261"/>
            <ac:spMk id="5" creationId="{73EBD8A3-6517-782E-419B-84CC09DF481E}"/>
          </ac:spMkLst>
        </pc:spChg>
        <pc:spChg chg="mod">
          <ac:chgData name="Andy Bridge" userId="4312140c-9019-4b5d-bc11-4f07019bf205" providerId="ADAL" clId="{38E377B4-ED4A-43C0-9612-CB02A7837BCE}" dt="2024-04-23T11:22:59.279" v="434" actId="165"/>
          <ac:spMkLst>
            <pc:docMk/>
            <pc:sldMk cId="3116496127" sldId="261"/>
            <ac:spMk id="10" creationId="{010C14DD-1AC7-9F23-6855-31BC01447D63}"/>
          </ac:spMkLst>
        </pc:spChg>
        <pc:spChg chg="add mod">
          <ac:chgData name="Andy Bridge" userId="4312140c-9019-4b5d-bc11-4f07019bf205" providerId="ADAL" clId="{38E377B4-ED4A-43C0-9612-CB02A7837BCE}" dt="2024-04-23T11:38:38.995" v="597" actId="1076"/>
          <ac:spMkLst>
            <pc:docMk/>
            <pc:sldMk cId="3116496127" sldId="261"/>
            <ac:spMk id="12" creationId="{F1346717-C143-8A66-01FC-7A4F453076C6}"/>
          </ac:spMkLst>
        </pc:spChg>
        <pc:spChg chg="mod topLvl">
          <ac:chgData name="Andy Bridge" userId="4312140c-9019-4b5d-bc11-4f07019bf205" providerId="ADAL" clId="{38E377B4-ED4A-43C0-9612-CB02A7837BCE}" dt="2024-04-23T11:22:59.279" v="434" actId="165"/>
          <ac:spMkLst>
            <pc:docMk/>
            <pc:sldMk cId="3116496127" sldId="261"/>
            <ac:spMk id="14" creationId="{C04CA154-47B1-8915-4F4A-E9A848205A23}"/>
          </ac:spMkLst>
        </pc:spChg>
        <pc:spChg chg="mod topLvl">
          <ac:chgData name="Andy Bridge" userId="4312140c-9019-4b5d-bc11-4f07019bf205" providerId="ADAL" clId="{38E377B4-ED4A-43C0-9612-CB02A7837BCE}" dt="2024-04-23T11:23:34.141" v="446" actId="14100"/>
          <ac:spMkLst>
            <pc:docMk/>
            <pc:sldMk cId="3116496127" sldId="261"/>
            <ac:spMk id="15" creationId="{0891A2CE-B543-60D7-7E05-891178A42794}"/>
          </ac:spMkLst>
        </pc:spChg>
        <pc:spChg chg="mod topLvl">
          <ac:chgData name="Andy Bridge" userId="4312140c-9019-4b5d-bc11-4f07019bf205" providerId="ADAL" clId="{38E377B4-ED4A-43C0-9612-CB02A7837BCE}" dt="2024-04-23T11:22:59.279" v="434" actId="165"/>
          <ac:spMkLst>
            <pc:docMk/>
            <pc:sldMk cId="3116496127" sldId="261"/>
            <ac:spMk id="16" creationId="{0EBE9AFF-7F7E-F6DA-D0DD-7E668EEBA150}"/>
          </ac:spMkLst>
        </pc:spChg>
        <pc:spChg chg="mod topLvl">
          <ac:chgData name="Andy Bridge" userId="4312140c-9019-4b5d-bc11-4f07019bf205" providerId="ADAL" clId="{38E377B4-ED4A-43C0-9612-CB02A7837BCE}" dt="2024-04-23T11:23:43.025" v="447" actId="14100"/>
          <ac:spMkLst>
            <pc:docMk/>
            <pc:sldMk cId="3116496127" sldId="261"/>
            <ac:spMk id="18" creationId="{73358A01-81C6-11C7-EC04-DB7B9B446A98}"/>
          </ac:spMkLst>
        </pc:spChg>
        <pc:spChg chg="mod">
          <ac:chgData name="Andy Bridge" userId="4312140c-9019-4b5d-bc11-4f07019bf205" providerId="ADAL" clId="{38E377B4-ED4A-43C0-9612-CB02A7837BCE}" dt="2024-04-23T11:22:59.279" v="434" actId="165"/>
          <ac:spMkLst>
            <pc:docMk/>
            <pc:sldMk cId="3116496127" sldId="261"/>
            <ac:spMk id="19" creationId="{4D68911A-88C6-5801-250D-8976BC8CDEB7}"/>
          </ac:spMkLst>
        </pc:spChg>
        <pc:spChg chg="mod topLvl">
          <ac:chgData name="Andy Bridge" userId="4312140c-9019-4b5d-bc11-4f07019bf205" providerId="ADAL" clId="{38E377B4-ED4A-43C0-9612-CB02A7837BCE}" dt="2024-04-23T11:22:59.279" v="434" actId="165"/>
          <ac:spMkLst>
            <pc:docMk/>
            <pc:sldMk cId="3116496127" sldId="261"/>
            <ac:spMk id="20" creationId="{203974E1-A705-B317-8B60-A6718DC68ACE}"/>
          </ac:spMkLst>
        </pc:spChg>
        <pc:spChg chg="mod topLvl">
          <ac:chgData name="Andy Bridge" userId="4312140c-9019-4b5d-bc11-4f07019bf205" providerId="ADAL" clId="{38E377B4-ED4A-43C0-9612-CB02A7837BCE}" dt="2024-04-23T11:23:56.852" v="448" actId="14100"/>
          <ac:spMkLst>
            <pc:docMk/>
            <pc:sldMk cId="3116496127" sldId="261"/>
            <ac:spMk id="21" creationId="{E09E11C1-0637-9ED2-1CBF-B52CBF842325}"/>
          </ac:spMkLst>
        </pc:spChg>
        <pc:spChg chg="mod topLvl">
          <ac:chgData name="Andy Bridge" userId="4312140c-9019-4b5d-bc11-4f07019bf205" providerId="ADAL" clId="{38E377B4-ED4A-43C0-9612-CB02A7837BCE}" dt="2024-04-23T11:22:59.279" v="434" actId="165"/>
          <ac:spMkLst>
            <pc:docMk/>
            <pc:sldMk cId="3116496127" sldId="261"/>
            <ac:spMk id="23" creationId="{C298E33B-9EDE-20B8-127C-33152BA8D305}"/>
          </ac:spMkLst>
        </pc:spChg>
        <pc:spChg chg="mod topLvl">
          <ac:chgData name="Andy Bridge" userId="4312140c-9019-4b5d-bc11-4f07019bf205" providerId="ADAL" clId="{38E377B4-ED4A-43C0-9612-CB02A7837BCE}" dt="2024-04-23T11:24:06.156" v="449" actId="14100"/>
          <ac:spMkLst>
            <pc:docMk/>
            <pc:sldMk cId="3116496127" sldId="261"/>
            <ac:spMk id="25" creationId="{A8590367-7353-AFB3-5B30-3020535AE9AC}"/>
          </ac:spMkLst>
        </pc:spChg>
        <pc:spChg chg="mod topLvl">
          <ac:chgData name="Andy Bridge" userId="4312140c-9019-4b5d-bc11-4f07019bf205" providerId="ADAL" clId="{38E377B4-ED4A-43C0-9612-CB02A7837BCE}" dt="2024-04-23T11:22:59.279" v="434" actId="165"/>
          <ac:spMkLst>
            <pc:docMk/>
            <pc:sldMk cId="3116496127" sldId="261"/>
            <ac:spMk id="27" creationId="{B5F1C5A5-3443-319E-9CF3-A55B186009E4}"/>
          </ac:spMkLst>
        </pc:spChg>
        <pc:spChg chg="mod topLvl">
          <ac:chgData name="Andy Bridge" userId="4312140c-9019-4b5d-bc11-4f07019bf205" providerId="ADAL" clId="{38E377B4-ED4A-43C0-9612-CB02A7837BCE}" dt="2024-04-23T11:24:23.886" v="451" actId="14100"/>
          <ac:spMkLst>
            <pc:docMk/>
            <pc:sldMk cId="3116496127" sldId="261"/>
            <ac:spMk id="29" creationId="{C97AFEFF-501C-440B-AB6C-6CC84C3DAFEA}"/>
          </ac:spMkLst>
        </pc:spChg>
        <pc:spChg chg="mod topLvl">
          <ac:chgData name="Andy Bridge" userId="4312140c-9019-4b5d-bc11-4f07019bf205" providerId="ADAL" clId="{38E377B4-ED4A-43C0-9612-CB02A7837BCE}" dt="2024-04-23T11:22:59.279" v="434" actId="165"/>
          <ac:spMkLst>
            <pc:docMk/>
            <pc:sldMk cId="3116496127" sldId="261"/>
            <ac:spMk id="30" creationId="{1C89EE8D-6155-6EDA-0823-CAB227270DFF}"/>
          </ac:spMkLst>
        </pc:spChg>
        <pc:spChg chg="mod topLvl">
          <ac:chgData name="Andy Bridge" userId="4312140c-9019-4b5d-bc11-4f07019bf205" providerId="ADAL" clId="{38E377B4-ED4A-43C0-9612-CB02A7837BCE}" dt="2024-04-23T11:24:16.098" v="450" actId="14100"/>
          <ac:spMkLst>
            <pc:docMk/>
            <pc:sldMk cId="3116496127" sldId="261"/>
            <ac:spMk id="31" creationId="{8BF2BAA4-6FC0-FA89-9688-A6919A8DFB42}"/>
          </ac:spMkLst>
        </pc:spChg>
        <pc:spChg chg="mod topLvl">
          <ac:chgData name="Andy Bridge" userId="4312140c-9019-4b5d-bc11-4f07019bf205" providerId="ADAL" clId="{38E377B4-ED4A-43C0-9612-CB02A7837BCE}" dt="2024-04-23T11:23:14.591" v="445" actId="1037"/>
          <ac:spMkLst>
            <pc:docMk/>
            <pc:sldMk cId="3116496127" sldId="261"/>
            <ac:spMk id="32" creationId="{0B3603C0-C044-FB66-BAC2-7D918F3867B9}"/>
          </ac:spMkLst>
        </pc:spChg>
        <pc:spChg chg="mod">
          <ac:chgData name="Andy Bridge" userId="4312140c-9019-4b5d-bc11-4f07019bf205" providerId="ADAL" clId="{38E377B4-ED4A-43C0-9612-CB02A7837BCE}" dt="2024-04-23T11:22:59.279" v="434" actId="165"/>
          <ac:spMkLst>
            <pc:docMk/>
            <pc:sldMk cId="3116496127" sldId="261"/>
            <ac:spMk id="33" creationId="{651309E0-355A-A240-6CE9-63B6D7D42D93}"/>
          </ac:spMkLst>
        </pc:spChg>
        <pc:spChg chg="mod topLvl">
          <ac:chgData name="Andy Bridge" userId="4312140c-9019-4b5d-bc11-4f07019bf205" providerId="ADAL" clId="{38E377B4-ED4A-43C0-9612-CB02A7837BCE}" dt="2024-04-23T11:23:14.591" v="445" actId="1037"/>
          <ac:spMkLst>
            <pc:docMk/>
            <pc:sldMk cId="3116496127" sldId="261"/>
            <ac:spMk id="34" creationId="{2FCAC5C7-92BB-8606-BE39-09092B2D7F86}"/>
          </ac:spMkLst>
        </pc:spChg>
        <pc:spChg chg="mod">
          <ac:chgData name="Andy Bridge" userId="4312140c-9019-4b5d-bc11-4f07019bf205" providerId="ADAL" clId="{38E377B4-ED4A-43C0-9612-CB02A7837BCE}" dt="2024-04-23T11:22:59.279" v="434" actId="165"/>
          <ac:spMkLst>
            <pc:docMk/>
            <pc:sldMk cId="3116496127" sldId="261"/>
            <ac:spMk id="35" creationId="{154CBA79-8477-6AE5-345E-492B85082734}"/>
          </ac:spMkLst>
        </pc:spChg>
        <pc:spChg chg="mod topLvl">
          <ac:chgData name="Andy Bridge" userId="4312140c-9019-4b5d-bc11-4f07019bf205" providerId="ADAL" clId="{38E377B4-ED4A-43C0-9612-CB02A7837BCE}" dt="2024-04-23T11:23:14.591" v="445" actId="1037"/>
          <ac:spMkLst>
            <pc:docMk/>
            <pc:sldMk cId="3116496127" sldId="261"/>
            <ac:spMk id="36" creationId="{2E6D7D5D-1F17-9134-C314-A9E2D427370F}"/>
          </ac:spMkLst>
        </pc:spChg>
        <pc:spChg chg="mod topLvl">
          <ac:chgData name="Andy Bridge" userId="4312140c-9019-4b5d-bc11-4f07019bf205" providerId="ADAL" clId="{38E377B4-ED4A-43C0-9612-CB02A7837BCE}" dt="2024-04-23T11:23:14.591" v="445" actId="1037"/>
          <ac:spMkLst>
            <pc:docMk/>
            <pc:sldMk cId="3116496127" sldId="261"/>
            <ac:spMk id="37" creationId="{5B749A72-317E-63B9-9763-0B3B4EB5DED4}"/>
          </ac:spMkLst>
        </pc:spChg>
        <pc:spChg chg="mod topLvl">
          <ac:chgData name="Andy Bridge" userId="4312140c-9019-4b5d-bc11-4f07019bf205" providerId="ADAL" clId="{38E377B4-ED4A-43C0-9612-CB02A7837BCE}" dt="2024-04-23T11:23:14.591" v="445" actId="1037"/>
          <ac:spMkLst>
            <pc:docMk/>
            <pc:sldMk cId="3116496127" sldId="261"/>
            <ac:spMk id="38" creationId="{FA988A9F-C2EF-3AC7-F702-B35CFA302291}"/>
          </ac:spMkLst>
        </pc:spChg>
        <pc:spChg chg="mod">
          <ac:chgData name="Andy Bridge" userId="4312140c-9019-4b5d-bc11-4f07019bf205" providerId="ADAL" clId="{38E377B4-ED4A-43C0-9612-CB02A7837BCE}" dt="2024-04-23T11:22:59.279" v="434" actId="165"/>
          <ac:spMkLst>
            <pc:docMk/>
            <pc:sldMk cId="3116496127" sldId="261"/>
            <ac:spMk id="39" creationId="{25CF7EC4-4312-86AF-8BFD-1B51C9499645}"/>
          </ac:spMkLst>
        </pc:spChg>
        <pc:spChg chg="mod topLvl">
          <ac:chgData name="Andy Bridge" userId="4312140c-9019-4b5d-bc11-4f07019bf205" providerId="ADAL" clId="{38E377B4-ED4A-43C0-9612-CB02A7837BCE}" dt="2024-04-23T11:23:14.591" v="445" actId="1037"/>
          <ac:spMkLst>
            <pc:docMk/>
            <pc:sldMk cId="3116496127" sldId="261"/>
            <ac:spMk id="40" creationId="{6D653AE1-C672-79D1-1721-460EB9F4B2A0}"/>
          </ac:spMkLst>
        </pc:spChg>
        <pc:spChg chg="add mod ord">
          <ac:chgData name="Andy Bridge" userId="4312140c-9019-4b5d-bc11-4f07019bf205" providerId="ADAL" clId="{38E377B4-ED4A-43C0-9612-CB02A7837BCE}" dt="2024-04-23T11:38:19.472" v="594" actId="1076"/>
          <ac:spMkLst>
            <pc:docMk/>
            <pc:sldMk cId="3116496127" sldId="261"/>
            <ac:spMk id="41" creationId="{96EBA14E-3C3F-B96F-AD32-2A6E1E202BF9}"/>
          </ac:spMkLst>
        </pc:spChg>
        <pc:spChg chg="add mod">
          <ac:chgData name="Andy Bridge" userId="4312140c-9019-4b5d-bc11-4f07019bf205" providerId="ADAL" clId="{38E377B4-ED4A-43C0-9612-CB02A7837BCE}" dt="2024-04-23T11:29:31.167" v="506" actId="1076"/>
          <ac:spMkLst>
            <pc:docMk/>
            <pc:sldMk cId="3116496127" sldId="261"/>
            <ac:spMk id="45" creationId="{440FBF3D-01F8-B45D-EE45-A0D588238D11}"/>
          </ac:spMkLst>
        </pc:spChg>
        <pc:spChg chg="add mod">
          <ac:chgData name="Andy Bridge" userId="4312140c-9019-4b5d-bc11-4f07019bf205" providerId="ADAL" clId="{38E377B4-ED4A-43C0-9612-CB02A7837BCE}" dt="2024-04-23T11:29:59.304" v="515" actId="20577"/>
          <ac:spMkLst>
            <pc:docMk/>
            <pc:sldMk cId="3116496127" sldId="261"/>
            <ac:spMk id="48" creationId="{720F2DBC-89F1-7778-E517-22BFDCA43CC2}"/>
          </ac:spMkLst>
        </pc:spChg>
        <pc:spChg chg="add mod">
          <ac:chgData name="Andy Bridge" userId="4312140c-9019-4b5d-bc11-4f07019bf205" providerId="ADAL" clId="{38E377B4-ED4A-43C0-9612-CB02A7837BCE}" dt="2024-04-23T11:30:16.612" v="518" actId="20577"/>
          <ac:spMkLst>
            <pc:docMk/>
            <pc:sldMk cId="3116496127" sldId="261"/>
            <ac:spMk id="49" creationId="{6B003F46-2B0C-28F8-D398-3721FF11AEDE}"/>
          </ac:spMkLst>
        </pc:spChg>
        <pc:spChg chg="add mod">
          <ac:chgData name="Andy Bridge" userId="4312140c-9019-4b5d-bc11-4f07019bf205" providerId="ADAL" clId="{38E377B4-ED4A-43C0-9612-CB02A7837BCE}" dt="2024-04-23T11:31:06.348" v="521" actId="1076"/>
          <ac:spMkLst>
            <pc:docMk/>
            <pc:sldMk cId="3116496127" sldId="261"/>
            <ac:spMk id="51" creationId="{83D6C18F-766B-CC11-A10B-AFBFC2E5C0AD}"/>
          </ac:spMkLst>
        </pc:spChg>
        <pc:spChg chg="add mod">
          <ac:chgData name="Andy Bridge" userId="4312140c-9019-4b5d-bc11-4f07019bf205" providerId="ADAL" clId="{38E377B4-ED4A-43C0-9612-CB02A7837BCE}" dt="2024-04-23T11:31:15.163" v="524" actId="20577"/>
          <ac:spMkLst>
            <pc:docMk/>
            <pc:sldMk cId="3116496127" sldId="261"/>
            <ac:spMk id="52" creationId="{E5530118-EE53-7CDB-860A-443C98E36CC6}"/>
          </ac:spMkLst>
        </pc:spChg>
        <pc:spChg chg="add mod">
          <ac:chgData name="Andy Bridge" userId="4312140c-9019-4b5d-bc11-4f07019bf205" providerId="ADAL" clId="{38E377B4-ED4A-43C0-9612-CB02A7837BCE}" dt="2024-04-23T11:31:32.942" v="529" actId="20577"/>
          <ac:spMkLst>
            <pc:docMk/>
            <pc:sldMk cId="3116496127" sldId="261"/>
            <ac:spMk id="53" creationId="{1F579EA6-F95B-FE1B-F3B1-8F3D4B132AF7}"/>
          </ac:spMkLst>
        </pc:spChg>
        <pc:spChg chg="add del mod">
          <ac:chgData name="Andy Bridge" userId="4312140c-9019-4b5d-bc11-4f07019bf205" providerId="ADAL" clId="{38E377B4-ED4A-43C0-9612-CB02A7837BCE}" dt="2024-04-23T11:31:36.669" v="530" actId="21"/>
          <ac:spMkLst>
            <pc:docMk/>
            <pc:sldMk cId="3116496127" sldId="261"/>
            <ac:spMk id="54" creationId="{41CF524B-CBF9-DFA0-C459-F7D2CC7D6757}"/>
          </ac:spMkLst>
        </pc:spChg>
        <pc:spChg chg="add mod">
          <ac:chgData name="Andy Bridge" userId="4312140c-9019-4b5d-bc11-4f07019bf205" providerId="ADAL" clId="{38E377B4-ED4A-43C0-9612-CB02A7837BCE}" dt="2024-04-23T11:35:29.796" v="581" actId="255"/>
          <ac:spMkLst>
            <pc:docMk/>
            <pc:sldMk cId="3116496127" sldId="261"/>
            <ac:spMk id="56" creationId="{43ADD913-5EE2-3C2A-977C-B20A37651E5C}"/>
          </ac:spMkLst>
        </pc:spChg>
        <pc:spChg chg="add mod ord">
          <ac:chgData name="Andy Bridge" userId="4312140c-9019-4b5d-bc11-4f07019bf205" providerId="ADAL" clId="{38E377B4-ED4A-43C0-9612-CB02A7837BCE}" dt="2024-04-23T11:35:00.979" v="579" actId="167"/>
          <ac:spMkLst>
            <pc:docMk/>
            <pc:sldMk cId="3116496127" sldId="261"/>
            <ac:spMk id="57" creationId="{3B2A5FEC-3D4D-5CE6-7D81-042FB49AF6E1}"/>
          </ac:spMkLst>
        </pc:spChg>
        <pc:spChg chg="add del mod">
          <ac:chgData name="Andy Bridge" userId="4312140c-9019-4b5d-bc11-4f07019bf205" providerId="ADAL" clId="{38E377B4-ED4A-43C0-9612-CB02A7837BCE}" dt="2024-04-23T11:34:38.520" v="574" actId="478"/>
          <ac:spMkLst>
            <pc:docMk/>
            <pc:sldMk cId="3116496127" sldId="261"/>
            <ac:spMk id="58" creationId="{988EC1B0-AF84-3DAD-057C-6182B647D605}"/>
          </ac:spMkLst>
        </pc:spChg>
        <pc:spChg chg="add mod">
          <ac:chgData name="Andy Bridge" userId="4312140c-9019-4b5d-bc11-4f07019bf205" providerId="ADAL" clId="{38E377B4-ED4A-43C0-9612-CB02A7837BCE}" dt="2024-04-23T12:00:46.539" v="607" actId="207"/>
          <ac:spMkLst>
            <pc:docMk/>
            <pc:sldMk cId="3116496127" sldId="261"/>
            <ac:spMk id="63" creationId="{4F9C7625-A3E2-5900-8BE5-82A9267BE0C1}"/>
          </ac:spMkLst>
        </pc:spChg>
        <pc:grpChg chg="mod topLvl">
          <ac:chgData name="Andy Bridge" userId="4312140c-9019-4b5d-bc11-4f07019bf205" providerId="ADAL" clId="{38E377B4-ED4A-43C0-9612-CB02A7837BCE}" dt="2024-04-23T11:22:59.279" v="434" actId="165"/>
          <ac:grpSpMkLst>
            <pc:docMk/>
            <pc:sldMk cId="3116496127" sldId="261"/>
            <ac:grpSpMk id="2" creationId="{C7A193D6-6938-492C-725A-EFEE0FDF12F2}"/>
          </ac:grpSpMkLst>
        </pc:grpChg>
        <pc:grpChg chg="mod topLvl">
          <ac:chgData name="Andy Bridge" userId="4312140c-9019-4b5d-bc11-4f07019bf205" providerId="ADAL" clId="{38E377B4-ED4A-43C0-9612-CB02A7837BCE}" dt="2024-04-23T11:22:59.279" v="434" actId="165"/>
          <ac:grpSpMkLst>
            <pc:docMk/>
            <pc:sldMk cId="3116496127" sldId="261"/>
            <ac:grpSpMk id="3" creationId="{753F162D-67F6-0656-0938-5FAC8F9EFA01}"/>
          </ac:grpSpMkLst>
        </pc:grpChg>
        <pc:grpChg chg="mod topLvl">
          <ac:chgData name="Andy Bridge" userId="4312140c-9019-4b5d-bc11-4f07019bf205" providerId="ADAL" clId="{38E377B4-ED4A-43C0-9612-CB02A7837BCE}" dt="2024-04-23T11:22:59.279" v="434" actId="165"/>
          <ac:grpSpMkLst>
            <pc:docMk/>
            <pc:sldMk cId="3116496127" sldId="261"/>
            <ac:grpSpMk id="4" creationId="{3FD81CDC-E392-E0C8-F716-88293109B45A}"/>
          </ac:grpSpMkLst>
        </pc:grpChg>
        <pc:grpChg chg="mod topLvl">
          <ac:chgData name="Andy Bridge" userId="4312140c-9019-4b5d-bc11-4f07019bf205" providerId="ADAL" clId="{38E377B4-ED4A-43C0-9612-CB02A7837BCE}" dt="2024-04-23T11:22:59.279" v="434" actId="165"/>
          <ac:grpSpMkLst>
            <pc:docMk/>
            <pc:sldMk cId="3116496127" sldId="261"/>
            <ac:grpSpMk id="6" creationId="{939F5E36-3D1B-BD3C-B8DB-A920CE64C94B}"/>
          </ac:grpSpMkLst>
        </pc:grpChg>
        <pc:grpChg chg="mod topLvl">
          <ac:chgData name="Andy Bridge" userId="4312140c-9019-4b5d-bc11-4f07019bf205" providerId="ADAL" clId="{38E377B4-ED4A-43C0-9612-CB02A7837BCE}" dt="2024-04-23T11:22:59.279" v="434" actId="165"/>
          <ac:grpSpMkLst>
            <pc:docMk/>
            <pc:sldMk cId="3116496127" sldId="261"/>
            <ac:grpSpMk id="8" creationId="{7890E506-167C-B2F0-2019-1A0659D5E0F3}"/>
          </ac:grpSpMkLst>
        </pc:grpChg>
        <pc:grpChg chg="mod topLvl">
          <ac:chgData name="Andy Bridge" userId="4312140c-9019-4b5d-bc11-4f07019bf205" providerId="ADAL" clId="{38E377B4-ED4A-43C0-9612-CB02A7837BCE}" dt="2024-04-23T11:22:59.279" v="434" actId="165"/>
          <ac:grpSpMkLst>
            <pc:docMk/>
            <pc:sldMk cId="3116496127" sldId="261"/>
            <ac:grpSpMk id="9" creationId="{F2EB6D46-8481-4B69-574B-A62E922D5A09}"/>
          </ac:grpSpMkLst>
        </pc:grpChg>
        <pc:grpChg chg="add del mod">
          <ac:chgData name="Andy Bridge" userId="4312140c-9019-4b5d-bc11-4f07019bf205" providerId="ADAL" clId="{38E377B4-ED4A-43C0-9612-CB02A7837BCE}" dt="2024-04-23T11:22:59.279" v="434" actId="165"/>
          <ac:grpSpMkLst>
            <pc:docMk/>
            <pc:sldMk cId="3116496127" sldId="261"/>
            <ac:grpSpMk id="11" creationId="{A6259793-4A27-3343-2D1D-0A775210146B}"/>
          </ac:grpSpMkLst>
        </pc:grpChg>
        <pc:grpChg chg="mod">
          <ac:chgData name="Andy Bridge" userId="4312140c-9019-4b5d-bc11-4f07019bf205" providerId="ADAL" clId="{38E377B4-ED4A-43C0-9612-CB02A7837BCE}" dt="2024-04-23T11:22:59.279" v="434" actId="165"/>
          <ac:grpSpMkLst>
            <pc:docMk/>
            <pc:sldMk cId="3116496127" sldId="261"/>
            <ac:grpSpMk id="47" creationId="{C7D21A23-BE7C-1C0A-6674-23287A2A854F}"/>
          </ac:grpSpMkLst>
        </pc:grpChg>
        <pc:picChg chg="mod">
          <ac:chgData name="Andy Bridge" userId="4312140c-9019-4b5d-bc11-4f07019bf205" providerId="ADAL" clId="{38E377B4-ED4A-43C0-9612-CB02A7837BCE}" dt="2024-04-23T11:22:59.279" v="434" actId="165"/>
          <ac:picMkLst>
            <pc:docMk/>
            <pc:sldMk cId="3116496127" sldId="261"/>
            <ac:picMk id="7" creationId="{7C2B6FB5-E317-9FF4-DFD5-90DD2B7873A6}"/>
          </ac:picMkLst>
        </pc:picChg>
        <pc:picChg chg="mod">
          <ac:chgData name="Andy Bridge" userId="4312140c-9019-4b5d-bc11-4f07019bf205" providerId="ADAL" clId="{38E377B4-ED4A-43C0-9612-CB02A7837BCE}" dt="2024-04-23T11:22:59.279" v="434" actId="165"/>
          <ac:picMkLst>
            <pc:docMk/>
            <pc:sldMk cId="3116496127" sldId="261"/>
            <ac:picMk id="17" creationId="{6E323E01-6B84-BAA6-68EC-AEAB70E4C938}"/>
          </ac:picMkLst>
        </pc:picChg>
        <pc:picChg chg="mod">
          <ac:chgData name="Andy Bridge" userId="4312140c-9019-4b5d-bc11-4f07019bf205" providerId="ADAL" clId="{38E377B4-ED4A-43C0-9612-CB02A7837BCE}" dt="2024-04-23T11:22:59.279" v="434" actId="165"/>
          <ac:picMkLst>
            <pc:docMk/>
            <pc:sldMk cId="3116496127" sldId="261"/>
            <ac:picMk id="22" creationId="{4FA95FD4-86CD-044D-1FB7-A02E339FBD45}"/>
          </ac:picMkLst>
        </pc:picChg>
        <pc:picChg chg="mod">
          <ac:chgData name="Andy Bridge" userId="4312140c-9019-4b5d-bc11-4f07019bf205" providerId="ADAL" clId="{38E377B4-ED4A-43C0-9612-CB02A7837BCE}" dt="2024-04-23T11:22:59.279" v="434" actId="165"/>
          <ac:picMkLst>
            <pc:docMk/>
            <pc:sldMk cId="3116496127" sldId="261"/>
            <ac:picMk id="24" creationId="{4C475558-62BE-9837-A183-F9EFA6214038}"/>
          </ac:picMkLst>
        </pc:picChg>
        <pc:picChg chg="mod">
          <ac:chgData name="Andy Bridge" userId="4312140c-9019-4b5d-bc11-4f07019bf205" providerId="ADAL" clId="{38E377B4-ED4A-43C0-9612-CB02A7837BCE}" dt="2024-04-23T11:22:59.279" v="434" actId="165"/>
          <ac:picMkLst>
            <pc:docMk/>
            <pc:sldMk cId="3116496127" sldId="261"/>
            <ac:picMk id="26" creationId="{C316B466-60E0-A9E4-EB02-19685AA74FC8}"/>
          </ac:picMkLst>
        </pc:picChg>
        <pc:picChg chg="mod">
          <ac:chgData name="Andy Bridge" userId="4312140c-9019-4b5d-bc11-4f07019bf205" providerId="ADAL" clId="{38E377B4-ED4A-43C0-9612-CB02A7837BCE}" dt="2024-04-23T11:22:59.279" v="434" actId="165"/>
          <ac:picMkLst>
            <pc:docMk/>
            <pc:sldMk cId="3116496127" sldId="261"/>
            <ac:picMk id="28" creationId="{9A26AA65-4BB6-6EB4-0E39-E36AFF3C546D}"/>
          </ac:picMkLst>
        </pc:picChg>
        <pc:picChg chg="add del mod">
          <ac:chgData name="Andy Bridge" userId="4312140c-9019-4b5d-bc11-4f07019bf205" providerId="ADAL" clId="{38E377B4-ED4A-43C0-9612-CB02A7837BCE}" dt="2024-04-23T12:05:05.187" v="657" actId="21"/>
          <ac:picMkLst>
            <pc:docMk/>
            <pc:sldMk cId="3116496127" sldId="261"/>
            <ac:picMk id="43" creationId="{7A7145F0-148E-028A-8F69-CE43C1534D6E}"/>
          </ac:picMkLst>
        </pc:picChg>
        <pc:picChg chg="mod">
          <ac:chgData name="Andy Bridge" userId="4312140c-9019-4b5d-bc11-4f07019bf205" providerId="ADAL" clId="{38E377B4-ED4A-43C0-9612-CB02A7837BCE}" dt="2024-04-23T11:22:59.279" v="434" actId="165"/>
          <ac:picMkLst>
            <pc:docMk/>
            <pc:sldMk cId="3116496127" sldId="261"/>
            <ac:picMk id="44" creationId="{7BDAD5CA-1FBB-4859-E786-397F4F9D905D}"/>
          </ac:picMkLst>
        </pc:picChg>
        <pc:picChg chg="mod">
          <ac:chgData name="Andy Bridge" userId="4312140c-9019-4b5d-bc11-4f07019bf205" providerId="ADAL" clId="{38E377B4-ED4A-43C0-9612-CB02A7837BCE}" dt="2024-04-23T11:22:59.279" v="434" actId="165"/>
          <ac:picMkLst>
            <pc:docMk/>
            <pc:sldMk cId="3116496127" sldId="261"/>
            <ac:picMk id="46" creationId="{DB1F81AB-CEE4-EDBA-2493-5D639765BEB9}"/>
          </ac:picMkLst>
        </pc:picChg>
        <pc:picChg chg="mod">
          <ac:chgData name="Andy Bridge" userId="4312140c-9019-4b5d-bc11-4f07019bf205" providerId="ADAL" clId="{38E377B4-ED4A-43C0-9612-CB02A7837BCE}" dt="2024-04-23T11:22:59.279" v="434" actId="165"/>
          <ac:picMkLst>
            <pc:docMk/>
            <pc:sldMk cId="3116496127" sldId="261"/>
            <ac:picMk id="50" creationId="{5E2E5EF1-E045-3E86-FA80-8041495DA1B6}"/>
          </ac:picMkLst>
        </pc:picChg>
        <pc:picChg chg="add mod">
          <ac:chgData name="Andy Bridge" userId="4312140c-9019-4b5d-bc11-4f07019bf205" providerId="ADAL" clId="{38E377B4-ED4A-43C0-9612-CB02A7837BCE}" dt="2024-04-23T11:39:18.769" v="601" actId="1076"/>
          <ac:picMkLst>
            <pc:docMk/>
            <pc:sldMk cId="3116496127" sldId="261"/>
            <ac:picMk id="60" creationId="{FEAE9DDF-F036-FC3F-5AE7-BB77AAA719DA}"/>
          </ac:picMkLst>
        </pc:picChg>
        <pc:picChg chg="add mod">
          <ac:chgData name="Andy Bridge" userId="4312140c-9019-4b5d-bc11-4f07019bf205" providerId="ADAL" clId="{38E377B4-ED4A-43C0-9612-CB02A7837BCE}" dt="2024-04-23T12:00:37.990" v="606" actId="207"/>
          <ac:picMkLst>
            <pc:docMk/>
            <pc:sldMk cId="3116496127" sldId="261"/>
            <ac:picMk id="62" creationId="{F988E69C-6913-1B24-8243-BFD208693B51}"/>
          </ac:picMkLst>
        </pc:picChg>
      </pc:sldChg>
      <pc:sldChg chg="addSp delSp modSp add mod modAnim">
        <pc:chgData name="Andy Bridge" userId="4312140c-9019-4b5d-bc11-4f07019bf205" providerId="ADAL" clId="{38E377B4-ED4A-43C0-9612-CB02A7837BCE}" dt="2024-04-23T15:23:17.240" v="1577" actId="14100"/>
        <pc:sldMkLst>
          <pc:docMk/>
          <pc:sldMk cId="408788954" sldId="262"/>
        </pc:sldMkLst>
        <pc:spChg chg="mod topLvl">
          <ac:chgData name="Andy Bridge" userId="4312140c-9019-4b5d-bc11-4f07019bf205" providerId="ADAL" clId="{38E377B4-ED4A-43C0-9612-CB02A7837BCE}" dt="2024-04-23T12:53:31.555" v="837" actId="164"/>
          <ac:spMkLst>
            <pc:docMk/>
            <pc:sldMk cId="408788954" sldId="262"/>
            <ac:spMk id="5" creationId="{73EBD8A3-6517-782E-419B-84CC09DF481E}"/>
          </ac:spMkLst>
        </pc:spChg>
        <pc:spChg chg="mod topLvl">
          <ac:chgData name="Andy Bridge" userId="4312140c-9019-4b5d-bc11-4f07019bf205" providerId="ADAL" clId="{38E377B4-ED4A-43C0-9612-CB02A7837BCE}" dt="2024-04-23T12:54:19.295" v="843" actId="164"/>
          <ac:spMkLst>
            <pc:docMk/>
            <pc:sldMk cId="408788954" sldId="262"/>
            <ac:spMk id="10" creationId="{010C14DD-1AC7-9F23-6855-31BC01447D63}"/>
          </ac:spMkLst>
        </pc:spChg>
        <pc:spChg chg="mod">
          <ac:chgData name="Andy Bridge" userId="4312140c-9019-4b5d-bc11-4f07019bf205" providerId="ADAL" clId="{38E377B4-ED4A-43C0-9612-CB02A7837BCE}" dt="2024-04-23T12:53:52.868" v="840" actId="208"/>
          <ac:spMkLst>
            <pc:docMk/>
            <pc:sldMk cId="408788954" sldId="262"/>
            <ac:spMk id="14" creationId="{C04CA154-47B1-8915-4F4A-E9A848205A23}"/>
          </ac:spMkLst>
        </pc:spChg>
        <pc:spChg chg="mod">
          <ac:chgData name="Andy Bridge" userId="4312140c-9019-4b5d-bc11-4f07019bf205" providerId="ADAL" clId="{38E377B4-ED4A-43C0-9612-CB02A7837BCE}" dt="2024-04-23T12:53:46.626" v="839" actId="208"/>
          <ac:spMkLst>
            <pc:docMk/>
            <pc:sldMk cId="408788954" sldId="262"/>
            <ac:spMk id="15" creationId="{0891A2CE-B543-60D7-7E05-891178A42794}"/>
          </ac:spMkLst>
        </pc:spChg>
        <pc:spChg chg="mod">
          <ac:chgData name="Andy Bridge" userId="4312140c-9019-4b5d-bc11-4f07019bf205" providerId="ADAL" clId="{38E377B4-ED4A-43C0-9612-CB02A7837BCE}" dt="2024-04-23T12:54:37.740" v="846" actId="208"/>
          <ac:spMkLst>
            <pc:docMk/>
            <pc:sldMk cId="408788954" sldId="262"/>
            <ac:spMk id="16" creationId="{0EBE9AFF-7F7E-F6DA-D0DD-7E668EEBA150}"/>
          </ac:spMkLst>
        </pc:spChg>
        <pc:spChg chg="mod">
          <ac:chgData name="Andy Bridge" userId="4312140c-9019-4b5d-bc11-4f07019bf205" providerId="ADAL" clId="{38E377B4-ED4A-43C0-9612-CB02A7837BCE}" dt="2024-04-23T15:23:17.240" v="1577" actId="14100"/>
          <ac:spMkLst>
            <pc:docMk/>
            <pc:sldMk cId="408788954" sldId="262"/>
            <ac:spMk id="18" creationId="{73358A01-81C6-11C7-EC04-DB7B9B446A98}"/>
          </ac:spMkLst>
        </pc:spChg>
        <pc:spChg chg="mod">
          <ac:chgData name="Andy Bridge" userId="4312140c-9019-4b5d-bc11-4f07019bf205" providerId="ADAL" clId="{38E377B4-ED4A-43C0-9612-CB02A7837BCE}" dt="2024-04-23T12:40:07.522" v="764" actId="552"/>
          <ac:spMkLst>
            <pc:docMk/>
            <pc:sldMk cId="408788954" sldId="262"/>
            <ac:spMk id="20" creationId="{203974E1-A705-B317-8B60-A6718DC68ACE}"/>
          </ac:spMkLst>
        </pc:spChg>
        <pc:spChg chg="mod">
          <ac:chgData name="Andy Bridge" userId="4312140c-9019-4b5d-bc11-4f07019bf205" providerId="ADAL" clId="{38E377B4-ED4A-43C0-9612-CB02A7837BCE}" dt="2024-04-23T12:40:07.522" v="764" actId="552"/>
          <ac:spMkLst>
            <pc:docMk/>
            <pc:sldMk cId="408788954" sldId="262"/>
            <ac:spMk id="21" creationId="{E09E11C1-0637-9ED2-1CBF-B52CBF842325}"/>
          </ac:spMkLst>
        </pc:spChg>
        <pc:spChg chg="mod">
          <ac:chgData name="Andy Bridge" userId="4312140c-9019-4b5d-bc11-4f07019bf205" providerId="ADAL" clId="{38E377B4-ED4A-43C0-9612-CB02A7837BCE}" dt="2024-04-23T12:55:32.745" v="852" actId="208"/>
          <ac:spMkLst>
            <pc:docMk/>
            <pc:sldMk cId="408788954" sldId="262"/>
            <ac:spMk id="23" creationId="{C298E33B-9EDE-20B8-127C-33152BA8D305}"/>
          </ac:spMkLst>
        </pc:spChg>
        <pc:spChg chg="mod">
          <ac:chgData name="Andy Bridge" userId="4312140c-9019-4b5d-bc11-4f07019bf205" providerId="ADAL" clId="{38E377B4-ED4A-43C0-9612-CB02A7837BCE}" dt="2024-04-23T12:55:26.915" v="851" actId="208"/>
          <ac:spMkLst>
            <pc:docMk/>
            <pc:sldMk cId="408788954" sldId="262"/>
            <ac:spMk id="25" creationId="{A8590367-7353-AFB3-5B30-3020535AE9AC}"/>
          </ac:spMkLst>
        </pc:spChg>
        <pc:spChg chg="mod">
          <ac:chgData name="Andy Bridge" userId="4312140c-9019-4b5d-bc11-4f07019bf205" providerId="ADAL" clId="{38E377B4-ED4A-43C0-9612-CB02A7837BCE}" dt="2024-04-23T12:40:07.522" v="764" actId="552"/>
          <ac:spMkLst>
            <pc:docMk/>
            <pc:sldMk cId="408788954" sldId="262"/>
            <ac:spMk id="27" creationId="{B5F1C5A5-3443-319E-9CF3-A55B186009E4}"/>
          </ac:spMkLst>
        </pc:spChg>
        <pc:spChg chg="mod">
          <ac:chgData name="Andy Bridge" userId="4312140c-9019-4b5d-bc11-4f07019bf205" providerId="ADAL" clId="{38E377B4-ED4A-43C0-9612-CB02A7837BCE}" dt="2024-04-23T12:40:07.522" v="764" actId="552"/>
          <ac:spMkLst>
            <pc:docMk/>
            <pc:sldMk cId="408788954" sldId="262"/>
            <ac:spMk id="29" creationId="{C97AFEFF-501C-440B-AB6C-6CC84C3DAFEA}"/>
          </ac:spMkLst>
        </pc:spChg>
        <pc:spChg chg="mod">
          <ac:chgData name="Andy Bridge" userId="4312140c-9019-4b5d-bc11-4f07019bf205" providerId="ADAL" clId="{38E377B4-ED4A-43C0-9612-CB02A7837BCE}" dt="2024-04-23T12:40:07.522" v="764" actId="552"/>
          <ac:spMkLst>
            <pc:docMk/>
            <pc:sldMk cId="408788954" sldId="262"/>
            <ac:spMk id="30" creationId="{1C89EE8D-6155-6EDA-0823-CAB227270DFF}"/>
          </ac:spMkLst>
        </pc:spChg>
        <pc:spChg chg="mod">
          <ac:chgData name="Andy Bridge" userId="4312140c-9019-4b5d-bc11-4f07019bf205" providerId="ADAL" clId="{38E377B4-ED4A-43C0-9612-CB02A7837BCE}" dt="2024-04-23T12:40:07.522" v="764" actId="552"/>
          <ac:spMkLst>
            <pc:docMk/>
            <pc:sldMk cId="408788954" sldId="262"/>
            <ac:spMk id="31" creationId="{8BF2BAA4-6FC0-FA89-9688-A6919A8DFB42}"/>
          </ac:spMkLst>
        </pc:spChg>
        <pc:spChg chg="mod">
          <ac:chgData name="Andy Bridge" userId="4312140c-9019-4b5d-bc11-4f07019bf205" providerId="ADAL" clId="{38E377B4-ED4A-43C0-9612-CB02A7837BCE}" dt="2024-04-23T12:58:37.751" v="900" actId="1038"/>
          <ac:spMkLst>
            <pc:docMk/>
            <pc:sldMk cId="408788954" sldId="262"/>
            <ac:spMk id="32" creationId="{0B3603C0-C044-FB66-BAC2-7D918F3867B9}"/>
          </ac:spMkLst>
        </pc:spChg>
        <pc:spChg chg="mod topLvl">
          <ac:chgData name="Andy Bridge" userId="4312140c-9019-4b5d-bc11-4f07019bf205" providerId="ADAL" clId="{38E377B4-ED4A-43C0-9612-CB02A7837BCE}" dt="2024-04-23T12:55:05.494" v="849" actId="164"/>
          <ac:spMkLst>
            <pc:docMk/>
            <pc:sldMk cId="408788954" sldId="262"/>
            <ac:spMk id="33" creationId="{651309E0-355A-A240-6CE9-63B6D7D42D93}"/>
          </ac:spMkLst>
        </pc:spChg>
        <pc:spChg chg="mod">
          <ac:chgData name="Andy Bridge" userId="4312140c-9019-4b5d-bc11-4f07019bf205" providerId="ADAL" clId="{38E377B4-ED4A-43C0-9612-CB02A7837BCE}" dt="2024-04-23T12:58:37.751" v="900" actId="1038"/>
          <ac:spMkLst>
            <pc:docMk/>
            <pc:sldMk cId="408788954" sldId="262"/>
            <ac:spMk id="34" creationId="{2FCAC5C7-92BB-8606-BE39-09092B2D7F86}"/>
          </ac:spMkLst>
        </pc:spChg>
        <pc:spChg chg="mod">
          <ac:chgData name="Andy Bridge" userId="4312140c-9019-4b5d-bc11-4f07019bf205" providerId="ADAL" clId="{38E377B4-ED4A-43C0-9612-CB02A7837BCE}" dt="2024-04-23T12:58:37.751" v="900" actId="1038"/>
          <ac:spMkLst>
            <pc:docMk/>
            <pc:sldMk cId="408788954" sldId="262"/>
            <ac:spMk id="36" creationId="{2E6D7D5D-1F17-9134-C314-A9E2D427370F}"/>
          </ac:spMkLst>
        </pc:spChg>
        <pc:spChg chg="mod">
          <ac:chgData name="Andy Bridge" userId="4312140c-9019-4b5d-bc11-4f07019bf205" providerId="ADAL" clId="{38E377B4-ED4A-43C0-9612-CB02A7837BCE}" dt="2024-04-23T12:58:37.751" v="900" actId="1038"/>
          <ac:spMkLst>
            <pc:docMk/>
            <pc:sldMk cId="408788954" sldId="262"/>
            <ac:spMk id="37" creationId="{5B749A72-317E-63B9-9763-0B3B4EB5DED4}"/>
          </ac:spMkLst>
        </pc:spChg>
        <pc:spChg chg="mod">
          <ac:chgData name="Andy Bridge" userId="4312140c-9019-4b5d-bc11-4f07019bf205" providerId="ADAL" clId="{38E377B4-ED4A-43C0-9612-CB02A7837BCE}" dt="2024-04-23T12:58:37.751" v="900" actId="1038"/>
          <ac:spMkLst>
            <pc:docMk/>
            <pc:sldMk cId="408788954" sldId="262"/>
            <ac:spMk id="38" creationId="{FA988A9F-C2EF-3AC7-F702-B35CFA302291}"/>
          </ac:spMkLst>
        </pc:spChg>
        <pc:spChg chg="mod">
          <ac:chgData name="Andy Bridge" userId="4312140c-9019-4b5d-bc11-4f07019bf205" providerId="ADAL" clId="{38E377B4-ED4A-43C0-9612-CB02A7837BCE}" dt="2024-04-23T12:58:37.751" v="900" actId="1038"/>
          <ac:spMkLst>
            <pc:docMk/>
            <pc:sldMk cId="408788954" sldId="262"/>
            <ac:spMk id="40" creationId="{6D653AE1-C672-79D1-1721-460EB9F4B2A0}"/>
          </ac:spMkLst>
        </pc:spChg>
        <pc:grpChg chg="mod">
          <ac:chgData name="Andy Bridge" userId="4312140c-9019-4b5d-bc11-4f07019bf205" providerId="ADAL" clId="{38E377B4-ED4A-43C0-9612-CB02A7837BCE}" dt="2024-04-23T12:58:37.751" v="900" actId="1038"/>
          <ac:grpSpMkLst>
            <pc:docMk/>
            <pc:sldMk cId="408788954" sldId="262"/>
            <ac:grpSpMk id="2" creationId="{C7A193D6-6938-492C-725A-EFEE0FDF12F2}"/>
          </ac:grpSpMkLst>
        </pc:grpChg>
        <pc:grpChg chg="mod">
          <ac:chgData name="Andy Bridge" userId="4312140c-9019-4b5d-bc11-4f07019bf205" providerId="ADAL" clId="{38E377B4-ED4A-43C0-9612-CB02A7837BCE}" dt="2024-04-23T12:58:37.751" v="900" actId="1038"/>
          <ac:grpSpMkLst>
            <pc:docMk/>
            <pc:sldMk cId="408788954" sldId="262"/>
            <ac:grpSpMk id="3" creationId="{753F162D-67F6-0656-0938-5FAC8F9EFA01}"/>
          </ac:grpSpMkLst>
        </pc:grpChg>
        <pc:grpChg chg="mod">
          <ac:chgData name="Andy Bridge" userId="4312140c-9019-4b5d-bc11-4f07019bf205" providerId="ADAL" clId="{38E377B4-ED4A-43C0-9612-CB02A7837BCE}" dt="2024-04-23T12:58:37.751" v="900" actId="1038"/>
          <ac:grpSpMkLst>
            <pc:docMk/>
            <pc:sldMk cId="408788954" sldId="262"/>
            <ac:grpSpMk id="4" creationId="{3FD81CDC-E392-E0C8-F716-88293109B45A}"/>
          </ac:grpSpMkLst>
        </pc:grpChg>
        <pc:grpChg chg="del mod">
          <ac:chgData name="Andy Bridge" userId="4312140c-9019-4b5d-bc11-4f07019bf205" providerId="ADAL" clId="{38E377B4-ED4A-43C0-9612-CB02A7837BCE}" dt="2024-04-23T12:53:59.856" v="841" actId="165"/>
          <ac:grpSpMkLst>
            <pc:docMk/>
            <pc:sldMk cId="408788954" sldId="262"/>
            <ac:grpSpMk id="6" creationId="{939F5E36-3D1B-BD3C-B8DB-A920CE64C94B}"/>
          </ac:grpSpMkLst>
        </pc:grpChg>
        <pc:grpChg chg="del mod">
          <ac:chgData name="Andy Bridge" userId="4312140c-9019-4b5d-bc11-4f07019bf205" providerId="ADAL" clId="{38E377B4-ED4A-43C0-9612-CB02A7837BCE}" dt="2024-04-23T12:54:47.064" v="847" actId="165"/>
          <ac:grpSpMkLst>
            <pc:docMk/>
            <pc:sldMk cId="408788954" sldId="262"/>
            <ac:grpSpMk id="8" creationId="{7890E506-167C-B2F0-2019-1A0659D5E0F3}"/>
          </ac:grpSpMkLst>
        </pc:grpChg>
        <pc:grpChg chg="del mod">
          <ac:chgData name="Andy Bridge" userId="4312140c-9019-4b5d-bc11-4f07019bf205" providerId="ADAL" clId="{38E377B4-ED4A-43C0-9612-CB02A7837BCE}" dt="2024-04-23T12:53:14.470" v="835" actId="165"/>
          <ac:grpSpMkLst>
            <pc:docMk/>
            <pc:sldMk cId="408788954" sldId="262"/>
            <ac:grpSpMk id="9" creationId="{F2EB6D46-8481-4B69-574B-A62E922D5A09}"/>
          </ac:grpSpMkLst>
        </pc:grpChg>
        <pc:grpChg chg="add mod">
          <ac:chgData name="Andy Bridge" userId="4312140c-9019-4b5d-bc11-4f07019bf205" providerId="ADAL" clId="{38E377B4-ED4A-43C0-9612-CB02A7837BCE}" dt="2024-04-23T12:58:37.751" v="900" actId="1038"/>
          <ac:grpSpMkLst>
            <pc:docMk/>
            <pc:sldMk cId="408788954" sldId="262"/>
            <ac:grpSpMk id="12" creationId="{D6B0C75C-78B9-EC84-ABB6-3CFC71439A35}"/>
          </ac:grpSpMkLst>
        </pc:grpChg>
        <pc:grpChg chg="add mod">
          <ac:chgData name="Andy Bridge" userId="4312140c-9019-4b5d-bc11-4f07019bf205" providerId="ADAL" clId="{38E377B4-ED4A-43C0-9612-CB02A7837BCE}" dt="2024-04-23T12:58:37.751" v="900" actId="1038"/>
          <ac:grpSpMkLst>
            <pc:docMk/>
            <pc:sldMk cId="408788954" sldId="262"/>
            <ac:grpSpMk id="13" creationId="{02CF4F17-AD18-4F56-34BA-F02F0EEE78AF}"/>
          </ac:grpSpMkLst>
        </pc:grpChg>
        <pc:grpChg chg="add mod">
          <ac:chgData name="Andy Bridge" userId="4312140c-9019-4b5d-bc11-4f07019bf205" providerId="ADAL" clId="{38E377B4-ED4A-43C0-9612-CB02A7837BCE}" dt="2024-04-23T12:58:37.751" v="900" actId="1038"/>
          <ac:grpSpMkLst>
            <pc:docMk/>
            <pc:sldMk cId="408788954" sldId="262"/>
            <ac:grpSpMk id="41" creationId="{A881EDA1-EBA2-183F-41CE-865C17588096}"/>
          </ac:grpSpMkLst>
        </pc:grpChg>
        <pc:picChg chg="mod topLvl">
          <ac:chgData name="Andy Bridge" userId="4312140c-9019-4b5d-bc11-4f07019bf205" providerId="ADAL" clId="{38E377B4-ED4A-43C0-9612-CB02A7837BCE}" dt="2024-04-23T12:53:31.555" v="837" actId="164"/>
          <ac:picMkLst>
            <pc:docMk/>
            <pc:sldMk cId="408788954" sldId="262"/>
            <ac:picMk id="7" creationId="{7C2B6FB5-E317-9FF4-DFD5-90DD2B7873A6}"/>
          </ac:picMkLst>
        </pc:picChg>
        <pc:picChg chg="add del mod">
          <ac:chgData name="Andy Bridge" userId="4312140c-9019-4b5d-bc11-4f07019bf205" providerId="ADAL" clId="{38E377B4-ED4A-43C0-9612-CB02A7837BCE}" dt="2024-04-23T12:55:42.021" v="853" actId="21"/>
          <ac:picMkLst>
            <pc:docMk/>
            <pc:sldMk cId="408788954" sldId="262"/>
            <ac:picMk id="11" creationId="{21FC5661-9E3C-555F-ED8E-CBE4E585C55A}"/>
          </ac:picMkLst>
        </pc:picChg>
        <pc:picChg chg="mod topLvl">
          <ac:chgData name="Andy Bridge" userId="4312140c-9019-4b5d-bc11-4f07019bf205" providerId="ADAL" clId="{38E377B4-ED4A-43C0-9612-CB02A7837BCE}" dt="2024-04-23T12:54:19.295" v="843" actId="164"/>
          <ac:picMkLst>
            <pc:docMk/>
            <pc:sldMk cId="408788954" sldId="262"/>
            <ac:picMk id="24" creationId="{4C475558-62BE-9837-A183-F9EFA6214038}"/>
          </ac:picMkLst>
        </pc:picChg>
        <pc:picChg chg="mod topLvl">
          <ac:chgData name="Andy Bridge" userId="4312140c-9019-4b5d-bc11-4f07019bf205" providerId="ADAL" clId="{38E377B4-ED4A-43C0-9612-CB02A7837BCE}" dt="2024-04-23T12:55:05.494" v="849" actId="164"/>
          <ac:picMkLst>
            <pc:docMk/>
            <pc:sldMk cId="408788954" sldId="262"/>
            <ac:picMk id="26" creationId="{C316B466-60E0-A9E4-EB02-19685AA74FC8}"/>
          </ac:picMkLst>
        </pc:picChg>
        <pc:picChg chg="mod topLvl">
          <ac:chgData name="Andy Bridge" userId="4312140c-9019-4b5d-bc11-4f07019bf205" providerId="ADAL" clId="{38E377B4-ED4A-43C0-9612-CB02A7837BCE}" dt="2024-04-23T12:54:19.295" v="843" actId="164"/>
          <ac:picMkLst>
            <pc:docMk/>
            <pc:sldMk cId="408788954" sldId="262"/>
            <ac:picMk id="50" creationId="{5E2E5EF1-E045-3E86-FA80-8041495DA1B6}"/>
          </ac:picMkLst>
        </pc:picChg>
      </pc:sldChg>
      <pc:sldChg chg="addSp delSp modSp add mod ord">
        <pc:chgData name="Andy Bridge" userId="4312140c-9019-4b5d-bc11-4f07019bf205" providerId="ADAL" clId="{38E377B4-ED4A-43C0-9612-CB02A7837BCE}" dt="2024-05-01T15:35:02.747" v="5432"/>
        <pc:sldMkLst>
          <pc:docMk/>
          <pc:sldMk cId="3316853441" sldId="263"/>
        </pc:sldMkLst>
        <pc:spChg chg="mod topLvl">
          <ac:chgData name="Andy Bridge" userId="4312140c-9019-4b5d-bc11-4f07019bf205" providerId="ADAL" clId="{38E377B4-ED4A-43C0-9612-CB02A7837BCE}" dt="2024-04-23T12:50:50.077" v="815" actId="338"/>
          <ac:spMkLst>
            <pc:docMk/>
            <pc:sldMk cId="3316853441" sldId="263"/>
            <ac:spMk id="5" creationId="{73EBD8A3-6517-782E-419B-84CC09DF481E}"/>
          </ac:spMkLst>
        </pc:spChg>
        <pc:spChg chg="mod topLvl">
          <ac:chgData name="Andy Bridge" userId="4312140c-9019-4b5d-bc11-4f07019bf205" providerId="ADAL" clId="{38E377B4-ED4A-43C0-9612-CB02A7837BCE}" dt="2024-04-23T12:48:24.014" v="803" actId="164"/>
          <ac:spMkLst>
            <pc:docMk/>
            <pc:sldMk cId="3316853441" sldId="263"/>
            <ac:spMk id="10" creationId="{010C14DD-1AC7-9F23-6855-31BC01447D63}"/>
          </ac:spMkLst>
        </pc:spChg>
        <pc:spChg chg="del">
          <ac:chgData name="Andy Bridge" userId="4312140c-9019-4b5d-bc11-4f07019bf205" providerId="ADAL" clId="{38E377B4-ED4A-43C0-9612-CB02A7837BCE}" dt="2024-04-23T12:01:27.520" v="610" actId="478"/>
          <ac:spMkLst>
            <pc:docMk/>
            <pc:sldMk cId="3316853441" sldId="263"/>
            <ac:spMk id="12" creationId="{F1346717-C143-8A66-01FC-7A4F453076C6}"/>
          </ac:spMkLst>
        </pc:spChg>
        <pc:spChg chg="add del mod">
          <ac:chgData name="Andy Bridge" userId="4312140c-9019-4b5d-bc11-4f07019bf205" providerId="ADAL" clId="{38E377B4-ED4A-43C0-9612-CB02A7837BCE}" dt="2024-04-23T12:04:41.783" v="655" actId="21"/>
          <ac:spMkLst>
            <pc:docMk/>
            <pc:sldMk cId="3316853441" sldId="263"/>
            <ac:spMk id="13" creationId="{3ADABA8E-AB5F-5E9B-1DBE-65870DF2DEA3}"/>
          </ac:spMkLst>
        </pc:spChg>
        <pc:spChg chg="mod">
          <ac:chgData name="Andy Bridge" userId="4312140c-9019-4b5d-bc11-4f07019bf205" providerId="ADAL" clId="{38E377B4-ED4A-43C0-9612-CB02A7837BCE}" dt="2024-04-23T12:50:31.491" v="814" actId="208"/>
          <ac:spMkLst>
            <pc:docMk/>
            <pc:sldMk cId="3316853441" sldId="263"/>
            <ac:spMk id="14" creationId="{C04CA154-47B1-8915-4F4A-E9A848205A23}"/>
          </ac:spMkLst>
        </pc:spChg>
        <pc:spChg chg="mod">
          <ac:chgData name="Andy Bridge" userId="4312140c-9019-4b5d-bc11-4f07019bf205" providerId="ADAL" clId="{38E377B4-ED4A-43C0-9612-CB02A7837BCE}" dt="2024-04-23T12:50:24.175" v="813" actId="208"/>
          <ac:spMkLst>
            <pc:docMk/>
            <pc:sldMk cId="3316853441" sldId="263"/>
            <ac:spMk id="15" creationId="{0891A2CE-B543-60D7-7E05-891178A42794}"/>
          </ac:spMkLst>
        </pc:spChg>
        <pc:spChg chg="mod">
          <ac:chgData name="Andy Bridge" userId="4312140c-9019-4b5d-bc11-4f07019bf205" providerId="ADAL" clId="{38E377B4-ED4A-43C0-9612-CB02A7837BCE}" dt="2024-04-23T12:47:58.296" v="800" actId="208"/>
          <ac:spMkLst>
            <pc:docMk/>
            <pc:sldMk cId="3316853441" sldId="263"/>
            <ac:spMk id="16" creationId="{0EBE9AFF-7F7E-F6DA-D0DD-7E668EEBA150}"/>
          </ac:spMkLst>
        </pc:spChg>
        <pc:spChg chg="mod">
          <ac:chgData name="Andy Bridge" userId="4312140c-9019-4b5d-bc11-4f07019bf205" providerId="ADAL" clId="{38E377B4-ED4A-43C0-9612-CB02A7837BCE}" dt="2024-04-23T12:47:52.073" v="799" actId="208"/>
          <ac:spMkLst>
            <pc:docMk/>
            <pc:sldMk cId="3316853441" sldId="263"/>
            <ac:spMk id="18" creationId="{73358A01-81C6-11C7-EC04-DB7B9B446A98}"/>
          </ac:spMkLst>
        </pc:spChg>
        <pc:spChg chg="mod">
          <ac:chgData name="Andy Bridge" userId="4312140c-9019-4b5d-bc11-4f07019bf205" providerId="ADAL" clId="{38E377B4-ED4A-43C0-9612-CB02A7837BCE}" dt="2024-04-23T12:35:23.763" v="747" actId="465"/>
          <ac:spMkLst>
            <pc:docMk/>
            <pc:sldMk cId="3316853441" sldId="263"/>
            <ac:spMk id="20" creationId="{203974E1-A705-B317-8B60-A6718DC68ACE}"/>
          </ac:spMkLst>
        </pc:spChg>
        <pc:spChg chg="mod">
          <ac:chgData name="Andy Bridge" userId="4312140c-9019-4b5d-bc11-4f07019bf205" providerId="ADAL" clId="{38E377B4-ED4A-43C0-9612-CB02A7837BCE}" dt="2024-04-23T12:35:23.763" v="747" actId="465"/>
          <ac:spMkLst>
            <pc:docMk/>
            <pc:sldMk cId="3316853441" sldId="263"/>
            <ac:spMk id="21" creationId="{E09E11C1-0637-9ED2-1CBF-B52CBF842325}"/>
          </ac:spMkLst>
        </pc:spChg>
        <pc:spChg chg="mod">
          <ac:chgData name="Andy Bridge" userId="4312140c-9019-4b5d-bc11-4f07019bf205" providerId="ADAL" clId="{38E377B4-ED4A-43C0-9612-CB02A7837BCE}" dt="2024-04-23T12:49:30.598" v="808" actId="208"/>
          <ac:spMkLst>
            <pc:docMk/>
            <pc:sldMk cId="3316853441" sldId="263"/>
            <ac:spMk id="23" creationId="{C298E33B-9EDE-20B8-127C-33152BA8D305}"/>
          </ac:spMkLst>
        </pc:spChg>
        <pc:spChg chg="mod">
          <ac:chgData name="Andy Bridge" userId="4312140c-9019-4b5d-bc11-4f07019bf205" providerId="ADAL" clId="{38E377B4-ED4A-43C0-9612-CB02A7837BCE}" dt="2024-04-23T12:49:21.847" v="807" actId="207"/>
          <ac:spMkLst>
            <pc:docMk/>
            <pc:sldMk cId="3316853441" sldId="263"/>
            <ac:spMk id="25" creationId="{A8590367-7353-AFB3-5B30-3020535AE9AC}"/>
          </ac:spMkLst>
        </pc:spChg>
        <pc:spChg chg="mod">
          <ac:chgData name="Andy Bridge" userId="4312140c-9019-4b5d-bc11-4f07019bf205" providerId="ADAL" clId="{38E377B4-ED4A-43C0-9612-CB02A7837BCE}" dt="2024-04-23T12:35:23.763" v="747" actId="465"/>
          <ac:spMkLst>
            <pc:docMk/>
            <pc:sldMk cId="3316853441" sldId="263"/>
            <ac:spMk id="27" creationId="{B5F1C5A5-3443-319E-9CF3-A55B186009E4}"/>
          </ac:spMkLst>
        </pc:spChg>
        <pc:spChg chg="mod">
          <ac:chgData name="Andy Bridge" userId="4312140c-9019-4b5d-bc11-4f07019bf205" providerId="ADAL" clId="{38E377B4-ED4A-43C0-9612-CB02A7837BCE}" dt="2024-04-23T12:35:04.611" v="745" actId="552"/>
          <ac:spMkLst>
            <pc:docMk/>
            <pc:sldMk cId="3316853441" sldId="263"/>
            <ac:spMk id="29" creationId="{C97AFEFF-501C-440B-AB6C-6CC84C3DAFEA}"/>
          </ac:spMkLst>
        </pc:spChg>
        <pc:spChg chg="mod">
          <ac:chgData name="Andy Bridge" userId="4312140c-9019-4b5d-bc11-4f07019bf205" providerId="ADAL" clId="{38E377B4-ED4A-43C0-9612-CB02A7837BCE}" dt="2024-04-23T12:35:23.763" v="747" actId="465"/>
          <ac:spMkLst>
            <pc:docMk/>
            <pc:sldMk cId="3316853441" sldId="263"/>
            <ac:spMk id="30" creationId="{1C89EE8D-6155-6EDA-0823-CAB227270DFF}"/>
          </ac:spMkLst>
        </pc:spChg>
        <pc:spChg chg="mod">
          <ac:chgData name="Andy Bridge" userId="4312140c-9019-4b5d-bc11-4f07019bf205" providerId="ADAL" clId="{38E377B4-ED4A-43C0-9612-CB02A7837BCE}" dt="2024-04-23T12:35:23.763" v="747" actId="465"/>
          <ac:spMkLst>
            <pc:docMk/>
            <pc:sldMk cId="3316853441" sldId="263"/>
            <ac:spMk id="31" creationId="{8BF2BAA4-6FC0-FA89-9688-A6919A8DFB42}"/>
          </ac:spMkLst>
        </pc:spChg>
        <pc:spChg chg="mod">
          <ac:chgData name="Andy Bridge" userId="4312140c-9019-4b5d-bc11-4f07019bf205" providerId="ADAL" clId="{38E377B4-ED4A-43C0-9612-CB02A7837BCE}" dt="2024-04-23T14:43:11.102" v="1053" actId="1035"/>
          <ac:spMkLst>
            <pc:docMk/>
            <pc:sldMk cId="3316853441" sldId="263"/>
            <ac:spMk id="32" creationId="{0B3603C0-C044-FB66-BAC2-7D918F3867B9}"/>
          </ac:spMkLst>
        </pc:spChg>
        <pc:spChg chg="mod topLvl">
          <ac:chgData name="Andy Bridge" userId="4312140c-9019-4b5d-bc11-4f07019bf205" providerId="ADAL" clId="{38E377B4-ED4A-43C0-9612-CB02A7837BCE}" dt="2024-04-23T12:49:43.259" v="809" actId="164"/>
          <ac:spMkLst>
            <pc:docMk/>
            <pc:sldMk cId="3316853441" sldId="263"/>
            <ac:spMk id="33" creationId="{651309E0-355A-A240-6CE9-63B6D7D42D93}"/>
          </ac:spMkLst>
        </pc:spChg>
        <pc:spChg chg="mod">
          <ac:chgData name="Andy Bridge" userId="4312140c-9019-4b5d-bc11-4f07019bf205" providerId="ADAL" clId="{38E377B4-ED4A-43C0-9612-CB02A7837BCE}" dt="2024-04-23T14:42:52.842" v="1049" actId="1035"/>
          <ac:spMkLst>
            <pc:docMk/>
            <pc:sldMk cId="3316853441" sldId="263"/>
            <ac:spMk id="34" creationId="{2FCAC5C7-92BB-8606-BE39-09092B2D7F86}"/>
          </ac:spMkLst>
        </pc:spChg>
        <pc:spChg chg="mod">
          <ac:chgData name="Andy Bridge" userId="4312140c-9019-4b5d-bc11-4f07019bf205" providerId="ADAL" clId="{38E377B4-ED4A-43C0-9612-CB02A7837BCE}" dt="2024-04-23T14:42:45.772" v="1048" actId="1035"/>
          <ac:spMkLst>
            <pc:docMk/>
            <pc:sldMk cId="3316853441" sldId="263"/>
            <ac:spMk id="36" creationId="{2E6D7D5D-1F17-9134-C314-A9E2D427370F}"/>
          </ac:spMkLst>
        </pc:spChg>
        <pc:spChg chg="mod">
          <ac:chgData name="Andy Bridge" userId="4312140c-9019-4b5d-bc11-4f07019bf205" providerId="ADAL" clId="{38E377B4-ED4A-43C0-9612-CB02A7837BCE}" dt="2024-04-23T14:42:59.090" v="1050" actId="1035"/>
          <ac:spMkLst>
            <pc:docMk/>
            <pc:sldMk cId="3316853441" sldId="263"/>
            <ac:spMk id="37" creationId="{5B749A72-317E-63B9-9763-0B3B4EB5DED4}"/>
          </ac:spMkLst>
        </pc:spChg>
        <pc:spChg chg="mod">
          <ac:chgData name="Andy Bridge" userId="4312140c-9019-4b5d-bc11-4f07019bf205" providerId="ADAL" clId="{38E377B4-ED4A-43C0-9612-CB02A7837BCE}" dt="2024-04-23T14:43:05.255" v="1052" actId="1035"/>
          <ac:spMkLst>
            <pc:docMk/>
            <pc:sldMk cId="3316853441" sldId="263"/>
            <ac:spMk id="38" creationId="{FA988A9F-C2EF-3AC7-F702-B35CFA302291}"/>
          </ac:spMkLst>
        </pc:spChg>
        <pc:spChg chg="mod">
          <ac:chgData name="Andy Bridge" userId="4312140c-9019-4b5d-bc11-4f07019bf205" providerId="ADAL" clId="{38E377B4-ED4A-43C0-9612-CB02A7837BCE}" dt="2024-04-23T14:43:02.511" v="1051" actId="1035"/>
          <ac:spMkLst>
            <pc:docMk/>
            <pc:sldMk cId="3316853441" sldId="263"/>
            <ac:spMk id="40" creationId="{6D653AE1-C672-79D1-1721-460EB9F4B2A0}"/>
          </ac:spMkLst>
        </pc:spChg>
        <pc:spChg chg="del">
          <ac:chgData name="Andy Bridge" userId="4312140c-9019-4b5d-bc11-4f07019bf205" providerId="ADAL" clId="{38E377B4-ED4A-43C0-9612-CB02A7837BCE}" dt="2024-04-23T12:05:16.851" v="658" actId="478"/>
          <ac:spMkLst>
            <pc:docMk/>
            <pc:sldMk cId="3316853441" sldId="263"/>
            <ac:spMk id="41" creationId="{96EBA14E-3C3F-B96F-AD32-2A6E1E202BF9}"/>
          </ac:spMkLst>
        </pc:spChg>
        <pc:spChg chg="add mod">
          <ac:chgData name="Andy Bridge" userId="4312140c-9019-4b5d-bc11-4f07019bf205" providerId="ADAL" clId="{38E377B4-ED4A-43C0-9612-CB02A7837BCE}" dt="2024-04-23T12:37:11.785" v="749" actId="552"/>
          <ac:spMkLst>
            <pc:docMk/>
            <pc:sldMk cId="3316853441" sldId="263"/>
            <ac:spMk id="42" creationId="{9E1DF365-0A9D-8FBB-94AE-942A3D7B7D6A}"/>
          </ac:spMkLst>
        </pc:spChg>
        <pc:spChg chg="mod">
          <ac:chgData name="Andy Bridge" userId="4312140c-9019-4b5d-bc11-4f07019bf205" providerId="ADAL" clId="{38E377B4-ED4A-43C0-9612-CB02A7837BCE}" dt="2024-04-23T12:37:48.806" v="752" actId="1076"/>
          <ac:spMkLst>
            <pc:docMk/>
            <pc:sldMk cId="3316853441" sldId="263"/>
            <ac:spMk id="45" creationId="{440FBF3D-01F8-B45D-EE45-A0D588238D11}"/>
          </ac:spMkLst>
        </pc:spChg>
        <pc:spChg chg="mod">
          <ac:chgData name="Andy Bridge" userId="4312140c-9019-4b5d-bc11-4f07019bf205" providerId="ADAL" clId="{38E377B4-ED4A-43C0-9612-CB02A7837BCE}" dt="2024-04-23T12:37:48.806" v="752" actId="1076"/>
          <ac:spMkLst>
            <pc:docMk/>
            <pc:sldMk cId="3316853441" sldId="263"/>
            <ac:spMk id="48" creationId="{720F2DBC-89F1-7778-E517-22BFDCA43CC2}"/>
          </ac:spMkLst>
        </pc:spChg>
        <pc:spChg chg="mod">
          <ac:chgData name="Andy Bridge" userId="4312140c-9019-4b5d-bc11-4f07019bf205" providerId="ADAL" clId="{38E377B4-ED4A-43C0-9612-CB02A7837BCE}" dt="2024-04-23T12:37:48.806" v="752" actId="1076"/>
          <ac:spMkLst>
            <pc:docMk/>
            <pc:sldMk cId="3316853441" sldId="263"/>
            <ac:spMk id="49" creationId="{6B003F46-2B0C-28F8-D398-3721FF11AEDE}"/>
          </ac:spMkLst>
        </pc:spChg>
        <pc:spChg chg="mod">
          <ac:chgData name="Andy Bridge" userId="4312140c-9019-4b5d-bc11-4f07019bf205" providerId="ADAL" clId="{38E377B4-ED4A-43C0-9612-CB02A7837BCE}" dt="2024-04-23T12:37:48.806" v="752" actId="1076"/>
          <ac:spMkLst>
            <pc:docMk/>
            <pc:sldMk cId="3316853441" sldId="263"/>
            <ac:spMk id="51" creationId="{83D6C18F-766B-CC11-A10B-AFBFC2E5C0AD}"/>
          </ac:spMkLst>
        </pc:spChg>
        <pc:spChg chg="mod">
          <ac:chgData name="Andy Bridge" userId="4312140c-9019-4b5d-bc11-4f07019bf205" providerId="ADAL" clId="{38E377B4-ED4A-43C0-9612-CB02A7837BCE}" dt="2024-04-23T12:37:48.806" v="752" actId="1076"/>
          <ac:spMkLst>
            <pc:docMk/>
            <pc:sldMk cId="3316853441" sldId="263"/>
            <ac:spMk id="52" creationId="{E5530118-EE53-7CDB-860A-443C98E36CC6}"/>
          </ac:spMkLst>
        </pc:spChg>
        <pc:spChg chg="mod">
          <ac:chgData name="Andy Bridge" userId="4312140c-9019-4b5d-bc11-4f07019bf205" providerId="ADAL" clId="{38E377B4-ED4A-43C0-9612-CB02A7837BCE}" dt="2024-04-23T12:37:48.806" v="752" actId="1076"/>
          <ac:spMkLst>
            <pc:docMk/>
            <pc:sldMk cId="3316853441" sldId="263"/>
            <ac:spMk id="53" creationId="{1F579EA6-F95B-FE1B-F3B1-8F3D4B132AF7}"/>
          </ac:spMkLst>
        </pc:spChg>
        <pc:spChg chg="add mod">
          <ac:chgData name="Andy Bridge" userId="4312140c-9019-4b5d-bc11-4f07019bf205" providerId="ADAL" clId="{38E377B4-ED4A-43C0-9612-CB02A7837BCE}" dt="2024-04-23T12:37:11.785" v="749" actId="552"/>
          <ac:spMkLst>
            <pc:docMk/>
            <pc:sldMk cId="3316853441" sldId="263"/>
            <ac:spMk id="54" creationId="{74BA0CF6-45ED-7250-E48B-3C4396EB9911}"/>
          </ac:spMkLst>
        </pc:spChg>
        <pc:spChg chg="add mod">
          <ac:chgData name="Andy Bridge" userId="4312140c-9019-4b5d-bc11-4f07019bf205" providerId="ADAL" clId="{38E377B4-ED4A-43C0-9612-CB02A7837BCE}" dt="2024-04-23T12:37:11.785" v="749" actId="552"/>
          <ac:spMkLst>
            <pc:docMk/>
            <pc:sldMk cId="3316853441" sldId="263"/>
            <ac:spMk id="55" creationId="{D1CF57A5-84FE-7C3D-EA47-68DB46F55563}"/>
          </ac:spMkLst>
        </pc:spChg>
        <pc:spChg chg="mod">
          <ac:chgData name="Andy Bridge" userId="4312140c-9019-4b5d-bc11-4f07019bf205" providerId="ADAL" clId="{38E377B4-ED4A-43C0-9612-CB02A7837BCE}" dt="2024-04-23T12:37:11.785" v="749" actId="552"/>
          <ac:spMkLst>
            <pc:docMk/>
            <pc:sldMk cId="3316853441" sldId="263"/>
            <ac:spMk id="56" creationId="{43ADD913-5EE2-3C2A-977C-B20A37651E5C}"/>
          </ac:spMkLst>
        </pc:spChg>
        <pc:spChg chg="del mod">
          <ac:chgData name="Andy Bridge" userId="4312140c-9019-4b5d-bc11-4f07019bf205" providerId="ADAL" clId="{38E377B4-ED4A-43C0-9612-CB02A7837BCE}" dt="2024-04-23T12:04:44.505" v="656" actId="21"/>
          <ac:spMkLst>
            <pc:docMk/>
            <pc:sldMk cId="3316853441" sldId="263"/>
            <ac:spMk id="57" creationId="{3B2A5FEC-3D4D-5CE6-7D81-042FB49AF6E1}"/>
          </ac:spMkLst>
        </pc:spChg>
        <pc:spChg chg="add mod">
          <ac:chgData name="Andy Bridge" userId="4312140c-9019-4b5d-bc11-4f07019bf205" providerId="ADAL" clId="{38E377B4-ED4A-43C0-9612-CB02A7837BCE}" dt="2024-04-23T12:37:11.785" v="749" actId="552"/>
          <ac:spMkLst>
            <pc:docMk/>
            <pc:sldMk cId="3316853441" sldId="263"/>
            <ac:spMk id="58" creationId="{73B9D2D3-CB78-168F-9C5C-A7BFD2F39A0B}"/>
          </ac:spMkLst>
        </pc:spChg>
        <pc:spChg chg="add mod">
          <ac:chgData name="Andy Bridge" userId="4312140c-9019-4b5d-bc11-4f07019bf205" providerId="ADAL" clId="{38E377B4-ED4A-43C0-9612-CB02A7837BCE}" dt="2024-04-23T12:37:11.785" v="749" actId="552"/>
          <ac:spMkLst>
            <pc:docMk/>
            <pc:sldMk cId="3316853441" sldId="263"/>
            <ac:spMk id="59" creationId="{284A13F0-3A28-ECDD-5E2D-3D88BAE3556F}"/>
          </ac:spMkLst>
        </pc:spChg>
        <pc:spChg chg="add mod ord">
          <ac:chgData name="Andy Bridge" userId="4312140c-9019-4b5d-bc11-4f07019bf205" providerId="ADAL" clId="{38E377B4-ED4A-43C0-9612-CB02A7837BCE}" dt="2024-04-23T12:40:51.384" v="767" actId="14100"/>
          <ac:spMkLst>
            <pc:docMk/>
            <pc:sldMk cId="3316853441" sldId="263"/>
            <ac:spMk id="61" creationId="{9F23F9BE-8237-AA9E-C7E4-F7CD5EBB9DAD}"/>
          </ac:spMkLst>
        </pc:spChg>
        <pc:spChg chg="mod">
          <ac:chgData name="Andy Bridge" userId="4312140c-9019-4b5d-bc11-4f07019bf205" providerId="ADAL" clId="{38E377B4-ED4A-43C0-9612-CB02A7837BCE}" dt="2024-04-23T12:09:09.989" v="723" actId="1076"/>
          <ac:spMkLst>
            <pc:docMk/>
            <pc:sldMk cId="3316853441" sldId="263"/>
            <ac:spMk id="63" creationId="{4F9C7625-A3E2-5900-8BE5-82A9267BE0C1}"/>
          </ac:spMkLst>
        </pc:spChg>
        <pc:spChg chg="add mod">
          <ac:chgData name="Andy Bridge" userId="4312140c-9019-4b5d-bc11-4f07019bf205" providerId="ADAL" clId="{38E377B4-ED4A-43C0-9612-CB02A7837BCE}" dt="2024-04-23T12:42:49.575" v="788" actId="207"/>
          <ac:spMkLst>
            <pc:docMk/>
            <pc:sldMk cId="3316853441" sldId="263"/>
            <ac:spMk id="64" creationId="{4AD093AF-00F4-055A-5475-3B7369977B5A}"/>
          </ac:spMkLst>
        </pc:spChg>
        <pc:spChg chg="add del mod">
          <ac:chgData name="Andy Bridge" userId="4312140c-9019-4b5d-bc11-4f07019bf205" providerId="ADAL" clId="{38E377B4-ED4A-43C0-9612-CB02A7837BCE}" dt="2024-04-23T12:51:03.453" v="816" actId="478"/>
          <ac:spMkLst>
            <pc:docMk/>
            <pc:sldMk cId="3316853441" sldId="263"/>
            <ac:spMk id="66" creationId="{AE786363-97F2-5587-844A-9B72F9D2FC66}"/>
          </ac:spMkLst>
        </pc:spChg>
        <pc:grpChg chg="mod">
          <ac:chgData name="Andy Bridge" userId="4312140c-9019-4b5d-bc11-4f07019bf205" providerId="ADAL" clId="{38E377B4-ED4A-43C0-9612-CB02A7837BCE}" dt="2024-04-23T12:35:23.763" v="747" actId="465"/>
          <ac:grpSpMkLst>
            <pc:docMk/>
            <pc:sldMk cId="3316853441" sldId="263"/>
            <ac:grpSpMk id="2" creationId="{C7A193D6-6938-492C-725A-EFEE0FDF12F2}"/>
          </ac:grpSpMkLst>
        </pc:grpChg>
        <pc:grpChg chg="mod">
          <ac:chgData name="Andy Bridge" userId="4312140c-9019-4b5d-bc11-4f07019bf205" providerId="ADAL" clId="{38E377B4-ED4A-43C0-9612-CB02A7837BCE}" dt="2024-04-23T12:35:23.763" v="747" actId="465"/>
          <ac:grpSpMkLst>
            <pc:docMk/>
            <pc:sldMk cId="3316853441" sldId="263"/>
            <ac:grpSpMk id="3" creationId="{753F162D-67F6-0656-0938-5FAC8F9EFA01}"/>
          </ac:grpSpMkLst>
        </pc:grpChg>
        <pc:grpChg chg="mod">
          <ac:chgData name="Andy Bridge" userId="4312140c-9019-4b5d-bc11-4f07019bf205" providerId="ADAL" clId="{38E377B4-ED4A-43C0-9612-CB02A7837BCE}" dt="2024-04-23T12:35:23.763" v="747" actId="465"/>
          <ac:grpSpMkLst>
            <pc:docMk/>
            <pc:sldMk cId="3316853441" sldId="263"/>
            <ac:grpSpMk id="4" creationId="{3FD81CDC-E392-E0C8-F716-88293109B45A}"/>
          </ac:grpSpMkLst>
        </pc:grpChg>
        <pc:grpChg chg="del mod">
          <ac:chgData name="Andy Bridge" userId="4312140c-9019-4b5d-bc11-4f07019bf205" providerId="ADAL" clId="{38E377B4-ED4A-43C0-9612-CB02A7837BCE}" dt="2024-04-23T12:48:04.781" v="801" actId="165"/>
          <ac:grpSpMkLst>
            <pc:docMk/>
            <pc:sldMk cId="3316853441" sldId="263"/>
            <ac:grpSpMk id="6" creationId="{939F5E36-3D1B-BD3C-B8DB-A920CE64C94B}"/>
          </ac:grpSpMkLst>
        </pc:grpChg>
        <pc:grpChg chg="del mod">
          <ac:chgData name="Andy Bridge" userId="4312140c-9019-4b5d-bc11-4f07019bf205" providerId="ADAL" clId="{38E377B4-ED4A-43C0-9612-CB02A7837BCE}" dt="2024-04-23T12:48:37.843" v="804" actId="165"/>
          <ac:grpSpMkLst>
            <pc:docMk/>
            <pc:sldMk cId="3316853441" sldId="263"/>
            <ac:grpSpMk id="8" creationId="{7890E506-167C-B2F0-2019-1A0659D5E0F3}"/>
          </ac:grpSpMkLst>
        </pc:grpChg>
        <pc:grpChg chg="del mod">
          <ac:chgData name="Andy Bridge" userId="4312140c-9019-4b5d-bc11-4f07019bf205" providerId="ADAL" clId="{38E377B4-ED4A-43C0-9612-CB02A7837BCE}" dt="2024-04-23T12:49:56.088" v="810" actId="165"/>
          <ac:grpSpMkLst>
            <pc:docMk/>
            <pc:sldMk cId="3316853441" sldId="263"/>
            <ac:grpSpMk id="9" creationId="{F2EB6D46-8481-4B69-574B-A62E922D5A09}"/>
          </ac:grpSpMkLst>
        </pc:grpChg>
        <pc:grpChg chg="add mod">
          <ac:chgData name="Andy Bridge" userId="4312140c-9019-4b5d-bc11-4f07019bf205" providerId="ADAL" clId="{38E377B4-ED4A-43C0-9612-CB02A7837BCE}" dt="2024-04-23T12:48:24.014" v="803" actId="164"/>
          <ac:grpSpMkLst>
            <pc:docMk/>
            <pc:sldMk cId="3316853441" sldId="263"/>
            <ac:grpSpMk id="67" creationId="{15E2BC11-BFAA-3E2D-4539-7381B0590CA2}"/>
          </ac:grpSpMkLst>
        </pc:grpChg>
        <pc:grpChg chg="add mod">
          <ac:chgData name="Andy Bridge" userId="4312140c-9019-4b5d-bc11-4f07019bf205" providerId="ADAL" clId="{38E377B4-ED4A-43C0-9612-CB02A7837BCE}" dt="2024-04-23T12:49:43.259" v="809" actId="164"/>
          <ac:grpSpMkLst>
            <pc:docMk/>
            <pc:sldMk cId="3316853441" sldId="263"/>
            <ac:grpSpMk id="68" creationId="{27AF02E6-9B48-153D-95CD-1AB430DB257E}"/>
          </ac:grpSpMkLst>
        </pc:grpChg>
        <pc:grpChg chg="add mod">
          <ac:chgData name="Andy Bridge" userId="4312140c-9019-4b5d-bc11-4f07019bf205" providerId="ADAL" clId="{38E377B4-ED4A-43C0-9612-CB02A7837BCE}" dt="2024-04-23T12:50:50.077" v="815" actId="338"/>
          <ac:grpSpMkLst>
            <pc:docMk/>
            <pc:sldMk cId="3316853441" sldId="263"/>
            <ac:grpSpMk id="69" creationId="{A7D3123D-E31B-531B-7770-06AF8E391C61}"/>
          </ac:grpSpMkLst>
        </pc:grpChg>
        <pc:graphicFrameChg chg="add mod">
          <ac:chgData name="Andy Bridge" userId="4312140c-9019-4b5d-bc11-4f07019bf205" providerId="ADAL" clId="{38E377B4-ED4A-43C0-9612-CB02A7837BCE}" dt="2024-05-01T15:35:02.747" v="5432"/>
          <ac:graphicFrameMkLst>
            <pc:docMk/>
            <pc:sldMk cId="3316853441" sldId="263"/>
            <ac:graphicFrameMk id="6" creationId="{FB900A4A-7F7B-4D6E-7E0E-D4816BDCA640}"/>
          </ac:graphicFrameMkLst>
        </pc:graphicFrameChg>
        <pc:picChg chg="mod topLvl">
          <ac:chgData name="Andy Bridge" userId="4312140c-9019-4b5d-bc11-4f07019bf205" providerId="ADAL" clId="{38E377B4-ED4A-43C0-9612-CB02A7837BCE}" dt="2024-04-23T12:50:50.077" v="815" actId="338"/>
          <ac:picMkLst>
            <pc:docMk/>
            <pc:sldMk cId="3316853441" sldId="263"/>
            <ac:picMk id="7" creationId="{7C2B6FB5-E317-9FF4-DFD5-90DD2B7873A6}"/>
          </ac:picMkLst>
        </pc:picChg>
        <pc:picChg chg="mod topLvl">
          <ac:chgData name="Andy Bridge" userId="4312140c-9019-4b5d-bc11-4f07019bf205" providerId="ADAL" clId="{38E377B4-ED4A-43C0-9612-CB02A7837BCE}" dt="2024-04-23T12:48:24.014" v="803" actId="164"/>
          <ac:picMkLst>
            <pc:docMk/>
            <pc:sldMk cId="3316853441" sldId="263"/>
            <ac:picMk id="24" creationId="{4C475558-62BE-9837-A183-F9EFA6214038}"/>
          </ac:picMkLst>
        </pc:picChg>
        <pc:picChg chg="mod topLvl">
          <ac:chgData name="Andy Bridge" userId="4312140c-9019-4b5d-bc11-4f07019bf205" providerId="ADAL" clId="{38E377B4-ED4A-43C0-9612-CB02A7837BCE}" dt="2024-04-23T12:49:43.259" v="809" actId="164"/>
          <ac:picMkLst>
            <pc:docMk/>
            <pc:sldMk cId="3316853441" sldId="263"/>
            <ac:picMk id="26" creationId="{C316B466-60E0-A9E4-EB02-19685AA74FC8}"/>
          </ac:picMkLst>
        </pc:picChg>
        <pc:picChg chg="del">
          <ac:chgData name="Andy Bridge" userId="4312140c-9019-4b5d-bc11-4f07019bf205" providerId="ADAL" clId="{38E377B4-ED4A-43C0-9612-CB02A7837BCE}" dt="2024-04-23T12:01:23.156" v="609" actId="478"/>
          <ac:picMkLst>
            <pc:docMk/>
            <pc:sldMk cId="3316853441" sldId="263"/>
            <ac:picMk id="43" creationId="{7A7145F0-148E-028A-8F69-CE43C1534D6E}"/>
          </ac:picMkLst>
        </pc:picChg>
        <pc:picChg chg="mod topLvl">
          <ac:chgData name="Andy Bridge" userId="4312140c-9019-4b5d-bc11-4f07019bf205" providerId="ADAL" clId="{38E377B4-ED4A-43C0-9612-CB02A7837BCE}" dt="2024-04-23T12:48:24.014" v="803" actId="164"/>
          <ac:picMkLst>
            <pc:docMk/>
            <pc:sldMk cId="3316853441" sldId="263"/>
            <ac:picMk id="50" creationId="{5E2E5EF1-E045-3E86-FA80-8041495DA1B6}"/>
          </ac:picMkLst>
        </pc:picChg>
        <pc:picChg chg="del">
          <ac:chgData name="Andy Bridge" userId="4312140c-9019-4b5d-bc11-4f07019bf205" providerId="ADAL" clId="{38E377B4-ED4A-43C0-9612-CB02A7837BCE}" dt="2024-04-23T12:08:36.538" v="717" actId="21"/>
          <ac:picMkLst>
            <pc:docMk/>
            <pc:sldMk cId="3316853441" sldId="263"/>
            <ac:picMk id="60" creationId="{FEAE9DDF-F036-FC3F-5AE7-BB77AAA719DA}"/>
          </ac:picMkLst>
        </pc:picChg>
        <pc:picChg chg="mod">
          <ac:chgData name="Andy Bridge" userId="4312140c-9019-4b5d-bc11-4f07019bf205" providerId="ADAL" clId="{38E377B4-ED4A-43C0-9612-CB02A7837BCE}" dt="2024-04-23T12:01:37.378" v="611" actId="1076"/>
          <ac:picMkLst>
            <pc:docMk/>
            <pc:sldMk cId="3316853441" sldId="263"/>
            <ac:picMk id="62" creationId="{F988E69C-6913-1B24-8243-BFD208693B51}"/>
          </ac:picMkLst>
        </pc:picChg>
        <pc:picChg chg="add mod">
          <ac:chgData name="Andy Bridge" userId="4312140c-9019-4b5d-bc11-4f07019bf205" providerId="ADAL" clId="{38E377B4-ED4A-43C0-9612-CB02A7837BCE}" dt="2024-04-23T12:46:24.709" v="795" actId="14100"/>
          <ac:picMkLst>
            <pc:docMk/>
            <pc:sldMk cId="3316853441" sldId="263"/>
            <ac:picMk id="65" creationId="{1A092F67-2EE1-FF86-B04E-7F3B4679E4EE}"/>
          </ac:picMkLst>
        </pc:picChg>
      </pc:sldChg>
      <pc:sldChg chg="addSp delSp modSp new mod ord delAnim modAnim">
        <pc:chgData name="Andy Bridge" userId="4312140c-9019-4b5d-bc11-4f07019bf205" providerId="ADAL" clId="{38E377B4-ED4A-43C0-9612-CB02A7837BCE}" dt="2024-05-03T13:01:12.530" v="6169"/>
        <pc:sldMkLst>
          <pc:docMk/>
          <pc:sldMk cId="3306702295" sldId="264"/>
        </pc:sldMkLst>
        <pc:spChg chg="add del mod">
          <ac:chgData name="Andy Bridge" userId="4312140c-9019-4b5d-bc11-4f07019bf205" providerId="ADAL" clId="{38E377B4-ED4A-43C0-9612-CB02A7837BCE}" dt="2024-04-23T16:30:36.481" v="1655" actId="478"/>
          <ac:spMkLst>
            <pc:docMk/>
            <pc:sldMk cId="3306702295" sldId="264"/>
            <ac:spMk id="2" creationId="{6D27AA84-2178-E12A-40CD-5850E4A82A88}"/>
          </ac:spMkLst>
        </pc:spChg>
        <pc:spChg chg="del">
          <ac:chgData name="Andy Bridge" userId="4312140c-9019-4b5d-bc11-4f07019bf205" providerId="ADAL" clId="{38E377B4-ED4A-43C0-9612-CB02A7837BCE}" dt="2024-04-23T14:12:22.152" v="903" actId="478"/>
          <ac:spMkLst>
            <pc:docMk/>
            <pc:sldMk cId="3306702295" sldId="264"/>
            <ac:spMk id="2" creationId="{C136202D-EB24-AAF7-064A-BB0DB9D08084}"/>
          </ac:spMkLst>
        </pc:spChg>
        <pc:spChg chg="add del mod ord">
          <ac:chgData name="Andy Bridge" userId="4312140c-9019-4b5d-bc11-4f07019bf205" providerId="ADAL" clId="{38E377B4-ED4A-43C0-9612-CB02A7837BCE}" dt="2024-04-23T16:30:33.275" v="1654" actId="478"/>
          <ac:spMkLst>
            <pc:docMk/>
            <pc:sldMk cId="3306702295" sldId="264"/>
            <ac:spMk id="3" creationId="{5C3269CC-2E8B-901E-D25B-61F21503D601}"/>
          </ac:spMkLst>
        </pc:spChg>
        <pc:spChg chg="del">
          <ac:chgData name="Andy Bridge" userId="4312140c-9019-4b5d-bc11-4f07019bf205" providerId="ADAL" clId="{38E377B4-ED4A-43C0-9612-CB02A7837BCE}" dt="2024-04-23T14:12:20.600" v="902" actId="478"/>
          <ac:spMkLst>
            <pc:docMk/>
            <pc:sldMk cId="3306702295" sldId="264"/>
            <ac:spMk id="3" creationId="{978B90CC-A685-76EF-492C-470B3C93B0D4}"/>
          </ac:spMkLst>
        </pc:spChg>
        <pc:spChg chg="add del mod">
          <ac:chgData name="Andy Bridge" userId="4312140c-9019-4b5d-bc11-4f07019bf205" providerId="ADAL" clId="{38E377B4-ED4A-43C0-9612-CB02A7837BCE}" dt="2024-04-23T14:19:27.528" v="928"/>
          <ac:spMkLst>
            <pc:docMk/>
            <pc:sldMk cId="3306702295" sldId="264"/>
            <ac:spMk id="4" creationId="{0D14DD8B-DA09-B3BF-70B6-D6CF9BBEF0F6}"/>
          </ac:spMkLst>
        </pc:spChg>
        <pc:spChg chg="add del mod">
          <ac:chgData name="Andy Bridge" userId="4312140c-9019-4b5d-bc11-4f07019bf205" providerId="ADAL" clId="{38E377B4-ED4A-43C0-9612-CB02A7837BCE}" dt="2024-04-23T14:17:01.008" v="914" actId="21"/>
          <ac:spMkLst>
            <pc:docMk/>
            <pc:sldMk cId="3306702295" sldId="264"/>
            <ac:spMk id="5" creationId="{42DBA7C6-6028-8B71-51DC-7F55B4ED40DB}"/>
          </ac:spMkLst>
        </pc:spChg>
        <pc:spChg chg="add del mod">
          <ac:chgData name="Andy Bridge" userId="4312140c-9019-4b5d-bc11-4f07019bf205" providerId="ADAL" clId="{38E377B4-ED4A-43C0-9612-CB02A7837BCE}" dt="2024-04-23T14:19:27.528" v="928"/>
          <ac:spMkLst>
            <pc:docMk/>
            <pc:sldMk cId="3306702295" sldId="264"/>
            <ac:spMk id="6" creationId="{10E029BB-1805-99F3-BBA6-311322183110}"/>
          </ac:spMkLst>
        </pc:spChg>
        <pc:spChg chg="add del">
          <ac:chgData name="Andy Bridge" userId="4312140c-9019-4b5d-bc11-4f07019bf205" providerId="ADAL" clId="{38E377B4-ED4A-43C0-9612-CB02A7837BCE}" dt="2024-04-23T14:18:27.394" v="923" actId="11529"/>
          <ac:spMkLst>
            <pc:docMk/>
            <pc:sldMk cId="3306702295" sldId="264"/>
            <ac:spMk id="7" creationId="{9E326B07-4E6D-E602-5C80-E772AF7A7CDD}"/>
          </ac:spMkLst>
        </pc:spChg>
        <pc:spChg chg="add del mod">
          <ac:chgData name="Andy Bridge" userId="4312140c-9019-4b5d-bc11-4f07019bf205" providerId="ADAL" clId="{38E377B4-ED4A-43C0-9612-CB02A7837BCE}" dt="2024-04-23T14:19:27.528" v="928"/>
          <ac:spMkLst>
            <pc:docMk/>
            <pc:sldMk cId="3306702295" sldId="264"/>
            <ac:spMk id="8" creationId="{4CC4D705-645C-A6DF-8C3B-B7FA0EFD9D27}"/>
          </ac:spMkLst>
        </pc:spChg>
        <pc:spChg chg="del mod">
          <ac:chgData name="Andy Bridge" userId="4312140c-9019-4b5d-bc11-4f07019bf205" providerId="ADAL" clId="{38E377B4-ED4A-43C0-9612-CB02A7837BCE}" dt="2024-04-23T14:19:39.849" v="931" actId="478"/>
          <ac:spMkLst>
            <pc:docMk/>
            <pc:sldMk cId="3306702295" sldId="264"/>
            <ac:spMk id="9" creationId="{6582A5F2-E476-E5A8-7453-C6F221EEA0F5}"/>
          </ac:spMkLst>
        </pc:spChg>
        <pc:spChg chg="add del mod">
          <ac:chgData name="Andy Bridge" userId="4312140c-9019-4b5d-bc11-4f07019bf205" providerId="ADAL" clId="{38E377B4-ED4A-43C0-9612-CB02A7837BCE}" dt="2024-04-23T14:27:24.318" v="961"/>
          <ac:spMkLst>
            <pc:docMk/>
            <pc:sldMk cId="3306702295" sldId="264"/>
            <ac:spMk id="10" creationId="{44545466-8F6A-4C47-E3D3-51BCC1C326EF}"/>
          </ac:spMkLst>
        </pc:spChg>
        <pc:spChg chg="add mod">
          <ac:chgData name="Andy Bridge" userId="4312140c-9019-4b5d-bc11-4f07019bf205" providerId="ADAL" clId="{38E377B4-ED4A-43C0-9612-CB02A7837BCE}" dt="2024-04-23T16:36:46.076" v="1688" actId="571"/>
          <ac:spMkLst>
            <pc:docMk/>
            <pc:sldMk cId="3306702295" sldId="264"/>
            <ac:spMk id="11" creationId="{48028251-5410-B306-2868-BF2AFE8338A7}"/>
          </ac:spMkLst>
        </pc:spChg>
        <pc:spChg chg="del mod">
          <ac:chgData name="Andy Bridge" userId="4312140c-9019-4b5d-bc11-4f07019bf205" providerId="ADAL" clId="{38E377B4-ED4A-43C0-9612-CB02A7837BCE}" dt="2024-04-23T14:19:32.247" v="929" actId="478"/>
          <ac:spMkLst>
            <pc:docMk/>
            <pc:sldMk cId="3306702295" sldId="264"/>
            <ac:spMk id="11" creationId="{861E26FD-9889-BBAD-B1E0-F5F4C224E22E}"/>
          </ac:spMkLst>
        </pc:spChg>
        <pc:spChg chg="del mod">
          <ac:chgData name="Andy Bridge" userId="4312140c-9019-4b5d-bc11-4f07019bf205" providerId="ADAL" clId="{38E377B4-ED4A-43C0-9612-CB02A7837BCE}" dt="2024-04-23T14:19:41.095" v="932" actId="478"/>
          <ac:spMkLst>
            <pc:docMk/>
            <pc:sldMk cId="3306702295" sldId="264"/>
            <ac:spMk id="12" creationId="{C3F0F764-3058-412B-31B5-2264EDF3D653}"/>
          </ac:spMkLst>
        </pc:spChg>
        <pc:spChg chg="del mod topLvl">
          <ac:chgData name="Andy Bridge" userId="4312140c-9019-4b5d-bc11-4f07019bf205" providerId="ADAL" clId="{38E377B4-ED4A-43C0-9612-CB02A7837BCE}" dt="2024-04-23T16:37:02.331" v="1693" actId="478"/>
          <ac:spMkLst>
            <pc:docMk/>
            <pc:sldMk cId="3306702295" sldId="264"/>
            <ac:spMk id="13" creationId="{5474D082-CC5E-BF16-0EF4-40425BC6AC10}"/>
          </ac:spMkLst>
        </pc:spChg>
        <pc:spChg chg="del mod">
          <ac:chgData name="Andy Bridge" userId="4312140c-9019-4b5d-bc11-4f07019bf205" providerId="ADAL" clId="{38E377B4-ED4A-43C0-9612-CB02A7837BCE}" dt="2024-04-23T14:19:36.510" v="930" actId="478"/>
          <ac:spMkLst>
            <pc:docMk/>
            <pc:sldMk cId="3306702295" sldId="264"/>
            <ac:spMk id="13" creationId="{A4F347C8-281D-6B6F-25BF-DDD210A971EF}"/>
          </ac:spMkLst>
        </pc:spChg>
        <pc:spChg chg="add del mod">
          <ac:chgData name="Andy Bridge" userId="4312140c-9019-4b5d-bc11-4f07019bf205" providerId="ADAL" clId="{38E377B4-ED4A-43C0-9612-CB02A7837BCE}" dt="2024-04-23T14:27:24.318" v="961"/>
          <ac:spMkLst>
            <pc:docMk/>
            <pc:sldMk cId="3306702295" sldId="264"/>
            <ac:spMk id="14" creationId="{770B1F65-5CFD-8379-E56A-E0663CDB92D0}"/>
          </ac:spMkLst>
        </pc:spChg>
        <pc:spChg chg="add del mod">
          <ac:chgData name="Andy Bridge" userId="4312140c-9019-4b5d-bc11-4f07019bf205" providerId="ADAL" clId="{38E377B4-ED4A-43C0-9612-CB02A7837BCE}" dt="2024-04-23T14:27:24.318" v="961"/>
          <ac:spMkLst>
            <pc:docMk/>
            <pc:sldMk cId="3306702295" sldId="264"/>
            <ac:spMk id="15" creationId="{1A78EA41-E022-8BDF-8160-CA01E4F1B132}"/>
          </ac:spMkLst>
        </pc:spChg>
        <pc:spChg chg="mod">
          <ac:chgData name="Andy Bridge" userId="4312140c-9019-4b5d-bc11-4f07019bf205" providerId="ADAL" clId="{38E377B4-ED4A-43C0-9612-CB02A7837BCE}" dt="2024-04-23T16:36:46.076" v="1688" actId="571"/>
          <ac:spMkLst>
            <pc:docMk/>
            <pc:sldMk cId="3306702295" sldId="264"/>
            <ac:spMk id="15" creationId="{E59967D4-733B-B461-E8B5-D3019B46CF59}"/>
          </ac:spMkLst>
        </pc:spChg>
        <pc:spChg chg="mod">
          <ac:chgData name="Andy Bridge" userId="4312140c-9019-4b5d-bc11-4f07019bf205" providerId="ADAL" clId="{38E377B4-ED4A-43C0-9612-CB02A7837BCE}" dt="2024-04-23T14:26:54.594" v="960"/>
          <ac:spMkLst>
            <pc:docMk/>
            <pc:sldMk cId="3306702295" sldId="264"/>
            <ac:spMk id="16" creationId="{613FA42F-847B-3752-8731-37CB441B1F71}"/>
          </ac:spMkLst>
        </pc:spChg>
        <pc:spChg chg="del mod">
          <ac:chgData name="Andy Bridge" userId="4312140c-9019-4b5d-bc11-4f07019bf205" providerId="ADAL" clId="{38E377B4-ED4A-43C0-9612-CB02A7837BCE}" dt="2024-04-23T15:06:07.654" v="1249" actId="21"/>
          <ac:spMkLst>
            <pc:docMk/>
            <pc:sldMk cId="3306702295" sldId="264"/>
            <ac:spMk id="17" creationId="{8630C74B-B091-108A-AC3B-1FD91FE615D3}"/>
          </ac:spMkLst>
        </pc:spChg>
        <pc:spChg chg="del mod topLvl">
          <ac:chgData name="Andy Bridge" userId="4312140c-9019-4b5d-bc11-4f07019bf205" providerId="ADAL" clId="{38E377B4-ED4A-43C0-9612-CB02A7837BCE}" dt="2024-04-23T16:36:52.389" v="1690" actId="478"/>
          <ac:spMkLst>
            <pc:docMk/>
            <pc:sldMk cId="3306702295" sldId="264"/>
            <ac:spMk id="18" creationId="{5464DD7B-54DD-2CEB-3241-47FE038FEFD6}"/>
          </ac:spMkLst>
        </pc:spChg>
        <pc:spChg chg="add del mod">
          <ac:chgData name="Andy Bridge" userId="4312140c-9019-4b5d-bc11-4f07019bf205" providerId="ADAL" clId="{38E377B4-ED4A-43C0-9612-CB02A7837BCE}" dt="2024-04-23T15:15:16.031" v="1475" actId="21"/>
          <ac:spMkLst>
            <pc:docMk/>
            <pc:sldMk cId="3306702295" sldId="264"/>
            <ac:spMk id="18" creationId="{9AF19BA1-446D-93F7-B884-24456D6C79F7}"/>
          </ac:spMkLst>
        </pc:spChg>
        <pc:spChg chg="add del mod">
          <ac:chgData name="Andy Bridge" userId="4312140c-9019-4b5d-bc11-4f07019bf205" providerId="ADAL" clId="{38E377B4-ED4A-43C0-9612-CB02A7837BCE}" dt="2024-04-23T15:15:16.031" v="1475" actId="21"/>
          <ac:spMkLst>
            <pc:docMk/>
            <pc:sldMk cId="3306702295" sldId="264"/>
            <ac:spMk id="19" creationId="{364C5E4E-7565-F6FA-08B8-A3236AF4C25C}"/>
          </ac:spMkLst>
        </pc:spChg>
        <pc:spChg chg="add del mod">
          <ac:chgData name="Andy Bridge" userId="4312140c-9019-4b5d-bc11-4f07019bf205" providerId="ADAL" clId="{38E377B4-ED4A-43C0-9612-CB02A7837BCE}" dt="2024-04-23T15:15:16.031" v="1475" actId="21"/>
          <ac:spMkLst>
            <pc:docMk/>
            <pc:sldMk cId="3306702295" sldId="264"/>
            <ac:spMk id="20" creationId="{1E964988-B066-8E4F-A18A-533B33758719}"/>
          </ac:spMkLst>
        </pc:spChg>
        <pc:spChg chg="mod">
          <ac:chgData name="Andy Bridge" userId="4312140c-9019-4b5d-bc11-4f07019bf205" providerId="ADAL" clId="{38E377B4-ED4A-43C0-9612-CB02A7837BCE}" dt="2024-04-23T16:36:46.076" v="1688" actId="571"/>
          <ac:spMkLst>
            <pc:docMk/>
            <pc:sldMk cId="3306702295" sldId="264"/>
            <ac:spMk id="20" creationId="{78B69FBB-0BB1-BAD0-C138-BB606A93915E}"/>
          </ac:spMkLst>
        </pc:spChg>
        <pc:spChg chg="add del mod">
          <ac:chgData name="Andy Bridge" userId="4312140c-9019-4b5d-bc11-4f07019bf205" providerId="ADAL" clId="{38E377B4-ED4A-43C0-9612-CB02A7837BCE}" dt="2024-04-23T15:15:16.031" v="1475" actId="21"/>
          <ac:spMkLst>
            <pc:docMk/>
            <pc:sldMk cId="3306702295" sldId="264"/>
            <ac:spMk id="21" creationId="{E5492A6E-8C28-0EFA-605B-5D959B2430CA}"/>
          </ac:spMkLst>
        </pc:spChg>
        <pc:spChg chg="add del mod">
          <ac:chgData name="Andy Bridge" userId="4312140c-9019-4b5d-bc11-4f07019bf205" providerId="ADAL" clId="{38E377B4-ED4A-43C0-9612-CB02A7837BCE}" dt="2024-04-23T15:15:29.411" v="1478" actId="478"/>
          <ac:spMkLst>
            <pc:docMk/>
            <pc:sldMk cId="3306702295" sldId="264"/>
            <ac:spMk id="22" creationId="{8FC3AEB0-6A19-1E13-A73C-1DFAAF09C53D}"/>
          </ac:spMkLst>
        </pc:spChg>
        <pc:spChg chg="add del mod">
          <ac:chgData name="Andy Bridge" userId="4312140c-9019-4b5d-bc11-4f07019bf205" providerId="ADAL" clId="{38E377B4-ED4A-43C0-9612-CB02A7837BCE}" dt="2024-04-23T15:15:28.905" v="1477" actId="478"/>
          <ac:spMkLst>
            <pc:docMk/>
            <pc:sldMk cId="3306702295" sldId="264"/>
            <ac:spMk id="23" creationId="{8FC0F47D-53C0-F25C-2723-5648136C813B}"/>
          </ac:spMkLst>
        </pc:spChg>
        <pc:spChg chg="del mod">
          <ac:chgData name="Andy Bridge" userId="4312140c-9019-4b5d-bc11-4f07019bf205" providerId="ADAL" clId="{38E377B4-ED4A-43C0-9612-CB02A7837BCE}" dt="2024-04-23T16:36:54.884" v="1691" actId="478"/>
          <ac:spMkLst>
            <pc:docMk/>
            <pc:sldMk cId="3306702295" sldId="264"/>
            <ac:spMk id="23" creationId="{DFD502F7-FF61-EB62-E458-38B2D5627D1B}"/>
          </ac:spMkLst>
        </pc:spChg>
        <pc:spChg chg="mod">
          <ac:chgData name="Andy Bridge" userId="4312140c-9019-4b5d-bc11-4f07019bf205" providerId="ADAL" clId="{38E377B4-ED4A-43C0-9612-CB02A7837BCE}" dt="2024-04-23T16:36:46.076" v="1688" actId="571"/>
          <ac:spMkLst>
            <pc:docMk/>
            <pc:sldMk cId="3306702295" sldId="264"/>
            <ac:spMk id="24" creationId="{EAB23B74-3E53-AA33-B400-E2E53F0B206E}"/>
          </ac:spMkLst>
        </pc:spChg>
        <pc:spChg chg="add del mod">
          <ac:chgData name="Andy Bridge" userId="4312140c-9019-4b5d-bc11-4f07019bf205" providerId="ADAL" clId="{38E377B4-ED4A-43C0-9612-CB02A7837BCE}" dt="2024-04-23T14:34:41.939" v="1017" actId="478"/>
          <ac:spMkLst>
            <pc:docMk/>
            <pc:sldMk cId="3306702295" sldId="264"/>
            <ac:spMk id="24" creationId="{F30D4641-5C62-D3A9-EE02-537E9F25F333}"/>
          </ac:spMkLst>
        </pc:spChg>
        <pc:spChg chg="add del mod">
          <ac:chgData name="Andy Bridge" userId="4312140c-9019-4b5d-bc11-4f07019bf205" providerId="ADAL" clId="{38E377B4-ED4A-43C0-9612-CB02A7837BCE}" dt="2024-04-23T14:34:41.939" v="1017" actId="478"/>
          <ac:spMkLst>
            <pc:docMk/>
            <pc:sldMk cId="3306702295" sldId="264"/>
            <ac:spMk id="25" creationId="{1581D50A-67AE-FCF7-A737-CCF5E26D64BE}"/>
          </ac:spMkLst>
        </pc:spChg>
        <pc:spChg chg="add del mod">
          <ac:chgData name="Andy Bridge" userId="4312140c-9019-4b5d-bc11-4f07019bf205" providerId="ADAL" clId="{38E377B4-ED4A-43C0-9612-CB02A7837BCE}" dt="2024-04-23T15:15:00.559" v="1471" actId="478"/>
          <ac:spMkLst>
            <pc:docMk/>
            <pc:sldMk cId="3306702295" sldId="264"/>
            <ac:spMk id="26" creationId="{B8519D30-B957-C502-5629-7A66FBCA9362}"/>
          </ac:spMkLst>
        </pc:spChg>
        <pc:spChg chg="del mod">
          <ac:chgData name="Andy Bridge" userId="4312140c-9019-4b5d-bc11-4f07019bf205" providerId="ADAL" clId="{38E377B4-ED4A-43C0-9612-CB02A7837BCE}" dt="2024-04-23T16:36:59.788" v="1692" actId="478"/>
          <ac:spMkLst>
            <pc:docMk/>
            <pc:sldMk cId="3306702295" sldId="264"/>
            <ac:spMk id="27" creationId="{451F44A7-1F81-7C40-96BB-ED10B0C16E8B}"/>
          </ac:spMkLst>
        </pc:spChg>
        <pc:spChg chg="add del mod">
          <ac:chgData name="Andy Bridge" userId="4312140c-9019-4b5d-bc11-4f07019bf205" providerId="ADAL" clId="{38E377B4-ED4A-43C0-9612-CB02A7837BCE}" dt="2024-04-23T15:14:59.144" v="1470" actId="478"/>
          <ac:spMkLst>
            <pc:docMk/>
            <pc:sldMk cId="3306702295" sldId="264"/>
            <ac:spMk id="27" creationId="{F87C1EA7-E3E5-9808-304E-36A88FF8F93E}"/>
          </ac:spMkLst>
        </pc:spChg>
        <pc:spChg chg="add mod topLvl">
          <ac:chgData name="Andy Bridge" userId="4312140c-9019-4b5d-bc11-4f07019bf205" providerId="ADAL" clId="{38E377B4-ED4A-43C0-9612-CB02A7837BCE}" dt="2024-04-23T16:34:52.823" v="1671" actId="164"/>
          <ac:spMkLst>
            <pc:docMk/>
            <pc:sldMk cId="3306702295" sldId="264"/>
            <ac:spMk id="28" creationId="{BC112F8F-B8C6-CAD3-70F1-A89DB0D52168}"/>
          </ac:spMkLst>
        </pc:spChg>
        <pc:spChg chg="mod">
          <ac:chgData name="Andy Bridge" userId="4312140c-9019-4b5d-bc11-4f07019bf205" providerId="ADAL" clId="{38E377B4-ED4A-43C0-9612-CB02A7837BCE}" dt="2024-04-23T16:36:46.076" v="1688" actId="571"/>
          <ac:spMkLst>
            <pc:docMk/>
            <pc:sldMk cId="3306702295" sldId="264"/>
            <ac:spMk id="29" creationId="{268FFC99-0E92-9007-B818-3776566A166C}"/>
          </ac:spMkLst>
        </pc:spChg>
        <pc:spChg chg="add del mod ord">
          <ac:chgData name="Andy Bridge" userId="4312140c-9019-4b5d-bc11-4f07019bf205" providerId="ADAL" clId="{38E377B4-ED4A-43C0-9612-CB02A7837BCE}" dt="2024-04-23T15:15:01.197" v="1472" actId="478"/>
          <ac:spMkLst>
            <pc:docMk/>
            <pc:sldMk cId="3306702295" sldId="264"/>
            <ac:spMk id="29" creationId="{2C9C507D-88C9-2BDC-744E-9EB852D391FC}"/>
          </ac:spMkLst>
        </pc:spChg>
        <pc:spChg chg="add mod ord">
          <ac:chgData name="Andy Bridge" userId="4312140c-9019-4b5d-bc11-4f07019bf205" providerId="ADAL" clId="{38E377B4-ED4A-43C0-9612-CB02A7837BCE}" dt="2024-04-23T15:27:36.973" v="1580" actId="1076"/>
          <ac:spMkLst>
            <pc:docMk/>
            <pc:sldMk cId="3306702295" sldId="264"/>
            <ac:spMk id="30" creationId="{64CD4E83-FDAB-6789-0E99-5D0939E52925}"/>
          </ac:spMkLst>
        </pc:spChg>
        <pc:spChg chg="add mod ord">
          <ac:chgData name="Andy Bridge" userId="4312140c-9019-4b5d-bc11-4f07019bf205" providerId="ADAL" clId="{38E377B4-ED4A-43C0-9612-CB02A7837BCE}" dt="2024-04-23T16:32:57.343" v="1657" actId="408"/>
          <ac:spMkLst>
            <pc:docMk/>
            <pc:sldMk cId="3306702295" sldId="264"/>
            <ac:spMk id="31" creationId="{DE70B05D-231E-F38F-C34A-0C6A81DBF0BB}"/>
          </ac:spMkLst>
        </pc:spChg>
        <pc:spChg chg="add mod ord">
          <ac:chgData name="Andy Bridge" userId="4312140c-9019-4b5d-bc11-4f07019bf205" providerId="ADAL" clId="{38E377B4-ED4A-43C0-9612-CB02A7837BCE}" dt="2024-04-23T16:32:57.343" v="1657" actId="408"/>
          <ac:spMkLst>
            <pc:docMk/>
            <pc:sldMk cId="3306702295" sldId="264"/>
            <ac:spMk id="32" creationId="{619AD232-E85D-62F8-26D2-362473811A45}"/>
          </ac:spMkLst>
        </pc:spChg>
        <pc:spChg chg="add mod ord">
          <ac:chgData name="Andy Bridge" userId="4312140c-9019-4b5d-bc11-4f07019bf205" providerId="ADAL" clId="{38E377B4-ED4A-43C0-9612-CB02A7837BCE}" dt="2024-04-23T16:32:57.343" v="1657" actId="408"/>
          <ac:spMkLst>
            <pc:docMk/>
            <pc:sldMk cId="3306702295" sldId="264"/>
            <ac:spMk id="33" creationId="{3B7022D1-580A-F0E7-73BA-14E329353806}"/>
          </ac:spMkLst>
        </pc:spChg>
        <pc:spChg chg="add mod ord">
          <ac:chgData name="Andy Bridge" userId="4312140c-9019-4b5d-bc11-4f07019bf205" providerId="ADAL" clId="{38E377B4-ED4A-43C0-9612-CB02A7837BCE}" dt="2024-04-23T15:27:36.973" v="1580" actId="1076"/>
          <ac:spMkLst>
            <pc:docMk/>
            <pc:sldMk cId="3306702295" sldId="264"/>
            <ac:spMk id="34" creationId="{5F1EC879-0F01-E36C-F65B-B755F0A101D7}"/>
          </ac:spMkLst>
        </pc:spChg>
        <pc:spChg chg="add del mod">
          <ac:chgData name="Andy Bridge" userId="4312140c-9019-4b5d-bc11-4f07019bf205" providerId="ADAL" clId="{38E377B4-ED4A-43C0-9612-CB02A7837BCE}" dt="2024-04-23T14:48:24.515" v="1100" actId="11529"/>
          <ac:spMkLst>
            <pc:docMk/>
            <pc:sldMk cId="3306702295" sldId="264"/>
            <ac:spMk id="35" creationId="{93759DA2-E482-1C30-6D64-A0A05063DC86}"/>
          </ac:spMkLst>
        </pc:spChg>
        <pc:spChg chg="add mod">
          <ac:chgData name="Andy Bridge" userId="4312140c-9019-4b5d-bc11-4f07019bf205" providerId="ADAL" clId="{38E377B4-ED4A-43C0-9612-CB02A7837BCE}" dt="2024-04-23T15:27:36.973" v="1580" actId="1076"/>
          <ac:spMkLst>
            <pc:docMk/>
            <pc:sldMk cId="3306702295" sldId="264"/>
            <ac:spMk id="36" creationId="{D583E272-332A-FA3D-0031-76BCA9FF2AB8}"/>
          </ac:spMkLst>
        </pc:spChg>
        <pc:spChg chg="add del mod">
          <ac:chgData name="Andy Bridge" userId="4312140c-9019-4b5d-bc11-4f07019bf205" providerId="ADAL" clId="{38E377B4-ED4A-43C0-9612-CB02A7837BCE}" dt="2024-04-23T15:15:16.031" v="1475" actId="21"/>
          <ac:spMkLst>
            <pc:docMk/>
            <pc:sldMk cId="3306702295" sldId="264"/>
            <ac:spMk id="37" creationId="{1E758981-B845-DE07-4333-FB3B018EE4A5}"/>
          </ac:spMkLst>
        </pc:spChg>
        <pc:spChg chg="del mod">
          <ac:chgData name="Andy Bridge" userId="4312140c-9019-4b5d-bc11-4f07019bf205" providerId="ADAL" clId="{38E377B4-ED4A-43C0-9612-CB02A7837BCE}" dt="2024-04-23T16:36:49.842" v="1689" actId="478"/>
          <ac:spMkLst>
            <pc:docMk/>
            <pc:sldMk cId="3306702295" sldId="264"/>
            <ac:spMk id="38" creationId="{1F8463D6-3760-72E4-3FB4-8BE40BBBF609}"/>
          </ac:spMkLst>
        </pc:spChg>
        <pc:spChg chg="mod">
          <ac:chgData name="Andy Bridge" userId="4312140c-9019-4b5d-bc11-4f07019bf205" providerId="ADAL" clId="{38E377B4-ED4A-43C0-9612-CB02A7837BCE}" dt="2024-04-23T16:36:46.076" v="1688" actId="571"/>
          <ac:spMkLst>
            <pc:docMk/>
            <pc:sldMk cId="3306702295" sldId="264"/>
            <ac:spMk id="40" creationId="{F9B760D8-883B-BCF5-317E-48BC2504C81E}"/>
          </ac:spMkLst>
        </pc:spChg>
        <pc:spChg chg="add mod">
          <ac:chgData name="Andy Bridge" userId="4312140c-9019-4b5d-bc11-4f07019bf205" providerId="ADAL" clId="{38E377B4-ED4A-43C0-9612-CB02A7837BCE}" dt="2024-04-23T16:36:46.076" v="1688" actId="571"/>
          <ac:spMkLst>
            <pc:docMk/>
            <pc:sldMk cId="3306702295" sldId="264"/>
            <ac:spMk id="43" creationId="{59316B43-3DB6-F9CD-0016-011147D2CAD5}"/>
          </ac:spMkLst>
        </pc:spChg>
        <pc:spChg chg="add mod">
          <ac:chgData name="Andy Bridge" userId="4312140c-9019-4b5d-bc11-4f07019bf205" providerId="ADAL" clId="{38E377B4-ED4A-43C0-9612-CB02A7837BCE}" dt="2024-04-23T16:36:46.076" v="1688" actId="571"/>
          <ac:spMkLst>
            <pc:docMk/>
            <pc:sldMk cId="3306702295" sldId="264"/>
            <ac:spMk id="44" creationId="{C52495D5-6143-0341-DD47-C53FB31240BD}"/>
          </ac:spMkLst>
        </pc:spChg>
        <pc:spChg chg="add mod">
          <ac:chgData name="Andy Bridge" userId="4312140c-9019-4b5d-bc11-4f07019bf205" providerId="ADAL" clId="{38E377B4-ED4A-43C0-9612-CB02A7837BCE}" dt="2024-04-23T16:36:46.076" v="1688" actId="571"/>
          <ac:spMkLst>
            <pc:docMk/>
            <pc:sldMk cId="3306702295" sldId="264"/>
            <ac:spMk id="46" creationId="{5EF86BB4-069E-ACFB-000C-C27ECCC1E1A7}"/>
          </ac:spMkLst>
        </pc:spChg>
        <pc:spChg chg="add mod">
          <ac:chgData name="Andy Bridge" userId="4312140c-9019-4b5d-bc11-4f07019bf205" providerId="ADAL" clId="{38E377B4-ED4A-43C0-9612-CB02A7837BCE}" dt="2024-04-23T16:36:46.076" v="1688" actId="571"/>
          <ac:spMkLst>
            <pc:docMk/>
            <pc:sldMk cId="3306702295" sldId="264"/>
            <ac:spMk id="48" creationId="{804E964B-C045-3B62-0E49-21D1B664FE07}"/>
          </ac:spMkLst>
        </pc:spChg>
        <pc:spChg chg="add del mod ord topLvl">
          <ac:chgData name="Andy Bridge" userId="4312140c-9019-4b5d-bc11-4f07019bf205" providerId="ADAL" clId="{38E377B4-ED4A-43C0-9612-CB02A7837BCE}" dt="2024-04-23T16:35:56.571" v="1685" actId="478"/>
          <ac:spMkLst>
            <pc:docMk/>
            <pc:sldMk cId="3306702295" sldId="264"/>
            <ac:spMk id="50" creationId="{CD1B345F-E1EC-1CC6-EECB-9085863E3C54}"/>
          </ac:spMkLst>
        </pc:spChg>
        <pc:spChg chg="add mod ord">
          <ac:chgData name="Andy Bridge" userId="4312140c-9019-4b5d-bc11-4f07019bf205" providerId="ADAL" clId="{38E377B4-ED4A-43C0-9612-CB02A7837BCE}" dt="2024-04-23T15:06:32.333" v="1253" actId="164"/>
          <ac:spMkLst>
            <pc:docMk/>
            <pc:sldMk cId="3306702295" sldId="264"/>
            <ac:spMk id="51" creationId="{53686F85-6477-D9F2-44C5-D796A19BCD9F}"/>
          </ac:spMkLst>
        </pc:spChg>
        <pc:spChg chg="add mod">
          <ac:chgData name="Andy Bridge" userId="4312140c-9019-4b5d-bc11-4f07019bf205" providerId="ADAL" clId="{38E377B4-ED4A-43C0-9612-CB02A7837BCE}" dt="2024-04-23T16:36:46.076" v="1688" actId="571"/>
          <ac:spMkLst>
            <pc:docMk/>
            <pc:sldMk cId="3306702295" sldId="264"/>
            <ac:spMk id="51" creationId="{E9A42E54-AC2B-9C1D-BB88-E5909E52D7E8}"/>
          </ac:spMkLst>
        </pc:spChg>
        <pc:spChg chg="add del mod">
          <ac:chgData name="Andy Bridge" userId="4312140c-9019-4b5d-bc11-4f07019bf205" providerId="ADAL" clId="{38E377B4-ED4A-43C0-9612-CB02A7837BCE}" dt="2024-04-23T15:15:02.520" v="1474" actId="478"/>
          <ac:spMkLst>
            <pc:docMk/>
            <pc:sldMk cId="3306702295" sldId="264"/>
            <ac:spMk id="52" creationId="{AC7DC0E9-EA16-1D26-0934-468415B0E42C}"/>
          </ac:spMkLst>
        </pc:spChg>
        <pc:spChg chg="mod">
          <ac:chgData name="Andy Bridge" userId="4312140c-9019-4b5d-bc11-4f07019bf205" providerId="ADAL" clId="{38E377B4-ED4A-43C0-9612-CB02A7837BCE}" dt="2024-04-23T15:06:32.333" v="1253" actId="164"/>
          <ac:spMkLst>
            <pc:docMk/>
            <pc:sldMk cId="3306702295" sldId="264"/>
            <ac:spMk id="54" creationId="{91520265-B651-ADA3-FE3F-03CFC8AF3119}"/>
          </ac:spMkLst>
        </pc:spChg>
        <pc:spChg chg="add mod ord">
          <ac:chgData name="Andy Bridge" userId="4312140c-9019-4b5d-bc11-4f07019bf205" providerId="ADAL" clId="{38E377B4-ED4A-43C0-9612-CB02A7837BCE}" dt="2024-04-23T15:06:32.333" v="1253" actId="164"/>
          <ac:spMkLst>
            <pc:docMk/>
            <pc:sldMk cId="3306702295" sldId="264"/>
            <ac:spMk id="55" creationId="{C1812C9B-5C36-8968-CD26-E74EBF456019}"/>
          </ac:spMkLst>
        </pc:spChg>
        <pc:spChg chg="add mod ord topLvl">
          <ac:chgData name="Andy Bridge" userId="4312140c-9019-4b5d-bc11-4f07019bf205" providerId="ADAL" clId="{38E377B4-ED4A-43C0-9612-CB02A7837BCE}" dt="2024-04-23T16:35:24.296" v="1675" actId="164"/>
          <ac:spMkLst>
            <pc:docMk/>
            <pc:sldMk cId="3306702295" sldId="264"/>
            <ac:spMk id="56" creationId="{04748226-F1A9-887A-5781-0A7E5AAA2C7E}"/>
          </ac:spMkLst>
        </pc:spChg>
        <pc:spChg chg="add mod ord topLvl">
          <ac:chgData name="Andy Bridge" userId="4312140c-9019-4b5d-bc11-4f07019bf205" providerId="ADAL" clId="{38E377B4-ED4A-43C0-9612-CB02A7837BCE}" dt="2024-04-23T16:35:18.091" v="1674" actId="164"/>
          <ac:spMkLst>
            <pc:docMk/>
            <pc:sldMk cId="3306702295" sldId="264"/>
            <ac:spMk id="57" creationId="{20DA7979-6643-1A51-25BF-FAAA197E2D4F}"/>
          </ac:spMkLst>
        </pc:spChg>
        <pc:spChg chg="add mod ord topLvl">
          <ac:chgData name="Andy Bridge" userId="4312140c-9019-4b5d-bc11-4f07019bf205" providerId="ADAL" clId="{38E377B4-ED4A-43C0-9612-CB02A7837BCE}" dt="2024-04-23T16:35:09.775" v="1673" actId="164"/>
          <ac:spMkLst>
            <pc:docMk/>
            <pc:sldMk cId="3306702295" sldId="264"/>
            <ac:spMk id="58" creationId="{5CF0D403-5426-166F-C8A5-9000177A6390}"/>
          </ac:spMkLst>
        </pc:spChg>
        <pc:spChg chg="add mod ord topLvl">
          <ac:chgData name="Andy Bridge" userId="4312140c-9019-4b5d-bc11-4f07019bf205" providerId="ADAL" clId="{38E377B4-ED4A-43C0-9612-CB02A7837BCE}" dt="2024-04-23T16:34:58.057" v="1672" actId="164"/>
          <ac:spMkLst>
            <pc:docMk/>
            <pc:sldMk cId="3306702295" sldId="264"/>
            <ac:spMk id="59" creationId="{D830C67E-1CD7-4C63-C8A5-C058935A4E80}"/>
          </ac:spMkLst>
        </pc:spChg>
        <pc:spChg chg="add del mod ord topLvl">
          <ac:chgData name="Andy Bridge" userId="4312140c-9019-4b5d-bc11-4f07019bf205" providerId="ADAL" clId="{38E377B4-ED4A-43C0-9612-CB02A7837BCE}" dt="2024-04-23T16:36:05.149" v="1686" actId="164"/>
          <ac:spMkLst>
            <pc:docMk/>
            <pc:sldMk cId="3306702295" sldId="264"/>
            <ac:spMk id="60" creationId="{4E524C4B-2C13-DFC4-81B9-FCF36F8D0DAD}"/>
          </ac:spMkLst>
        </pc:spChg>
        <pc:spChg chg="add del mod ord topLvl">
          <ac:chgData name="Andy Bridge" userId="4312140c-9019-4b5d-bc11-4f07019bf205" providerId="ADAL" clId="{38E377B4-ED4A-43C0-9612-CB02A7837BCE}" dt="2024-04-23T16:35:55.352" v="1683" actId="478"/>
          <ac:spMkLst>
            <pc:docMk/>
            <pc:sldMk cId="3306702295" sldId="264"/>
            <ac:spMk id="61" creationId="{E4956A59-CE9C-4833-43C3-3CAC4AF8EB8D}"/>
          </ac:spMkLst>
        </pc:spChg>
        <pc:spChg chg="add del mod ord topLvl">
          <ac:chgData name="Andy Bridge" userId="4312140c-9019-4b5d-bc11-4f07019bf205" providerId="ADAL" clId="{38E377B4-ED4A-43C0-9612-CB02A7837BCE}" dt="2024-04-23T16:36:28.722" v="1687" actId="164"/>
          <ac:spMkLst>
            <pc:docMk/>
            <pc:sldMk cId="3306702295" sldId="264"/>
            <ac:spMk id="62" creationId="{FB64766D-0A22-01BC-E6E0-5854953A2DBE}"/>
          </ac:spMkLst>
        </pc:spChg>
        <pc:spChg chg="add del mod ord topLvl">
          <ac:chgData name="Andy Bridge" userId="4312140c-9019-4b5d-bc11-4f07019bf205" providerId="ADAL" clId="{38E377B4-ED4A-43C0-9612-CB02A7837BCE}" dt="2024-04-23T16:35:54.716" v="1682" actId="478"/>
          <ac:spMkLst>
            <pc:docMk/>
            <pc:sldMk cId="3306702295" sldId="264"/>
            <ac:spMk id="63" creationId="{B6DD05EB-F983-B8F4-FBA4-9DD49BDB2B85}"/>
          </ac:spMkLst>
        </pc:spChg>
        <pc:spChg chg="add mod">
          <ac:chgData name="Andy Bridge" userId="4312140c-9019-4b5d-bc11-4f07019bf205" providerId="ADAL" clId="{38E377B4-ED4A-43C0-9612-CB02A7837BCE}" dt="2024-04-23T16:36:46.076" v="1688" actId="571"/>
          <ac:spMkLst>
            <pc:docMk/>
            <pc:sldMk cId="3306702295" sldId="264"/>
            <ac:spMk id="70" creationId="{64F89B2A-3414-398C-009A-0491E5E02C34}"/>
          </ac:spMkLst>
        </pc:spChg>
        <pc:spChg chg="add del">
          <ac:chgData name="Andy Bridge" userId="4312140c-9019-4b5d-bc11-4f07019bf205" providerId="ADAL" clId="{38E377B4-ED4A-43C0-9612-CB02A7837BCE}" dt="2024-04-23T15:11:42.343" v="1298" actId="22"/>
          <ac:spMkLst>
            <pc:docMk/>
            <pc:sldMk cId="3306702295" sldId="264"/>
            <ac:spMk id="71" creationId="{FD373E90-F247-8206-FFFA-90F24197C7A1}"/>
          </ac:spMkLst>
        </pc:spChg>
        <pc:spChg chg="add mod">
          <ac:chgData name="Andy Bridge" userId="4312140c-9019-4b5d-bc11-4f07019bf205" providerId="ADAL" clId="{38E377B4-ED4A-43C0-9612-CB02A7837BCE}" dt="2024-04-23T15:30:35.614" v="1641" actId="20577"/>
          <ac:spMkLst>
            <pc:docMk/>
            <pc:sldMk cId="3306702295" sldId="264"/>
            <ac:spMk id="79" creationId="{D7698F5A-241E-015B-0F09-3E67EE70213D}"/>
          </ac:spMkLst>
        </pc:spChg>
        <pc:grpChg chg="add mod">
          <ac:chgData name="Andy Bridge" userId="4312140c-9019-4b5d-bc11-4f07019bf205" providerId="ADAL" clId="{38E377B4-ED4A-43C0-9612-CB02A7837BCE}" dt="2024-04-23T16:34:52.823" v="1671" actId="164"/>
          <ac:grpSpMkLst>
            <pc:docMk/>
            <pc:sldMk cId="3306702295" sldId="264"/>
            <ac:grpSpMk id="4" creationId="{06253EA4-C6EF-F79B-E645-2E3E5EC170D2}"/>
          </ac:grpSpMkLst>
        </pc:grpChg>
        <pc:grpChg chg="add mod">
          <ac:chgData name="Andy Bridge" userId="4312140c-9019-4b5d-bc11-4f07019bf205" providerId="ADAL" clId="{38E377B4-ED4A-43C0-9612-CB02A7837BCE}" dt="2024-04-23T16:36:05.149" v="1686" actId="164"/>
          <ac:grpSpMkLst>
            <pc:docMk/>
            <pc:sldMk cId="3306702295" sldId="264"/>
            <ac:grpSpMk id="5" creationId="{955B7D2C-A907-F928-666F-B3137D92109A}"/>
          </ac:grpSpMkLst>
        </pc:grpChg>
        <pc:grpChg chg="add mod">
          <ac:chgData name="Andy Bridge" userId="4312140c-9019-4b5d-bc11-4f07019bf205" providerId="ADAL" clId="{38E377B4-ED4A-43C0-9612-CB02A7837BCE}" dt="2024-04-23T16:35:09.775" v="1673" actId="164"/>
          <ac:grpSpMkLst>
            <pc:docMk/>
            <pc:sldMk cId="3306702295" sldId="264"/>
            <ac:grpSpMk id="6" creationId="{F3605BD2-FE55-9298-49C2-BF4073F8EDEB}"/>
          </ac:grpSpMkLst>
        </pc:grpChg>
        <pc:grpChg chg="add mod">
          <ac:chgData name="Andy Bridge" userId="4312140c-9019-4b5d-bc11-4f07019bf205" providerId="ADAL" clId="{38E377B4-ED4A-43C0-9612-CB02A7837BCE}" dt="2024-04-23T16:35:18.091" v="1674" actId="164"/>
          <ac:grpSpMkLst>
            <pc:docMk/>
            <pc:sldMk cId="3306702295" sldId="264"/>
            <ac:grpSpMk id="7" creationId="{C328058A-DACE-8873-5F00-2A9FA8FB5E54}"/>
          </ac:grpSpMkLst>
        </pc:grpChg>
        <pc:grpChg chg="add mod">
          <ac:chgData name="Andy Bridge" userId="4312140c-9019-4b5d-bc11-4f07019bf205" providerId="ADAL" clId="{38E377B4-ED4A-43C0-9612-CB02A7837BCE}" dt="2024-04-23T16:36:28.722" v="1687" actId="164"/>
          <ac:grpSpMkLst>
            <pc:docMk/>
            <pc:sldMk cId="3306702295" sldId="264"/>
            <ac:grpSpMk id="8" creationId="{609230B1-CF74-89FD-D325-0079B363184B}"/>
          </ac:grpSpMkLst>
        </pc:grpChg>
        <pc:grpChg chg="add mod">
          <ac:chgData name="Andy Bridge" userId="4312140c-9019-4b5d-bc11-4f07019bf205" providerId="ADAL" clId="{38E377B4-ED4A-43C0-9612-CB02A7837BCE}" dt="2024-04-23T16:36:05.149" v="1686" actId="164"/>
          <ac:grpSpMkLst>
            <pc:docMk/>
            <pc:sldMk cId="3306702295" sldId="264"/>
            <ac:grpSpMk id="9" creationId="{99DDA7A4-833B-54E2-8E86-03E27D796BB5}"/>
          </ac:grpSpMkLst>
        </pc:grpChg>
        <pc:grpChg chg="add mod">
          <ac:chgData name="Andy Bridge" userId="4312140c-9019-4b5d-bc11-4f07019bf205" providerId="ADAL" clId="{38E377B4-ED4A-43C0-9612-CB02A7837BCE}" dt="2024-04-23T16:36:28.722" v="1687" actId="164"/>
          <ac:grpSpMkLst>
            <pc:docMk/>
            <pc:sldMk cId="3306702295" sldId="264"/>
            <ac:grpSpMk id="10" creationId="{5CE7BB65-1C8E-D965-B6E8-90AD68A13D62}"/>
          </ac:grpSpMkLst>
        </pc:grpChg>
        <pc:grpChg chg="add del mod">
          <ac:chgData name="Andy Bridge" userId="4312140c-9019-4b5d-bc11-4f07019bf205" providerId="ADAL" clId="{38E377B4-ED4A-43C0-9612-CB02A7837BCE}" dt="2024-04-23T16:37:02.331" v="1693" actId="478"/>
          <ac:grpSpMkLst>
            <pc:docMk/>
            <pc:sldMk cId="3306702295" sldId="264"/>
            <ac:grpSpMk id="12" creationId="{88E81408-478E-FCF7-5FBC-E0D5172BBE2D}"/>
          </ac:grpSpMkLst>
        </pc:grpChg>
        <pc:grpChg chg="mod topLvl">
          <ac:chgData name="Andy Bridge" userId="4312140c-9019-4b5d-bc11-4f07019bf205" providerId="ADAL" clId="{38E377B4-ED4A-43C0-9612-CB02A7837BCE}" dt="2024-04-23T16:37:02.331" v="1693" actId="478"/>
          <ac:grpSpMkLst>
            <pc:docMk/>
            <pc:sldMk cId="3306702295" sldId="264"/>
            <ac:grpSpMk id="14" creationId="{C04363B9-16D4-364C-1636-0B49CC76E2A4}"/>
          </ac:grpSpMkLst>
        </pc:grpChg>
        <pc:grpChg chg="add del mod">
          <ac:chgData name="Andy Bridge" userId="4312140c-9019-4b5d-bc11-4f07019bf205" providerId="ADAL" clId="{38E377B4-ED4A-43C0-9612-CB02A7837BCE}" dt="2024-04-23T16:36:52.389" v="1690" actId="478"/>
          <ac:grpSpMkLst>
            <pc:docMk/>
            <pc:sldMk cId="3306702295" sldId="264"/>
            <ac:grpSpMk id="17" creationId="{47835019-9972-F7CF-6689-98893362A9A6}"/>
          </ac:grpSpMkLst>
        </pc:grpChg>
        <pc:grpChg chg="mod topLvl">
          <ac:chgData name="Andy Bridge" userId="4312140c-9019-4b5d-bc11-4f07019bf205" providerId="ADAL" clId="{38E377B4-ED4A-43C0-9612-CB02A7837BCE}" dt="2024-04-23T16:36:52.389" v="1690" actId="478"/>
          <ac:grpSpMkLst>
            <pc:docMk/>
            <pc:sldMk cId="3306702295" sldId="264"/>
            <ac:grpSpMk id="19" creationId="{141A97F0-E3AE-76BF-4CF1-F811EE55479E}"/>
          </ac:grpSpMkLst>
        </pc:grpChg>
        <pc:grpChg chg="add mod">
          <ac:chgData name="Andy Bridge" userId="4312140c-9019-4b5d-bc11-4f07019bf205" providerId="ADAL" clId="{38E377B4-ED4A-43C0-9612-CB02A7837BCE}" dt="2024-04-23T16:36:46.076" v="1688" actId="571"/>
          <ac:grpSpMkLst>
            <pc:docMk/>
            <pc:sldMk cId="3306702295" sldId="264"/>
            <ac:grpSpMk id="22" creationId="{77CFD76C-C938-2F2D-3D23-7AD6E8CC249A}"/>
          </ac:grpSpMkLst>
        </pc:grpChg>
        <pc:grpChg chg="add mod">
          <ac:chgData name="Andy Bridge" userId="4312140c-9019-4b5d-bc11-4f07019bf205" providerId="ADAL" clId="{38E377B4-ED4A-43C0-9612-CB02A7837BCE}" dt="2024-04-23T16:36:46.076" v="1688" actId="571"/>
          <ac:grpSpMkLst>
            <pc:docMk/>
            <pc:sldMk cId="3306702295" sldId="264"/>
            <ac:grpSpMk id="26" creationId="{21BE869D-B740-261A-5A69-42ABBACBE66E}"/>
          </ac:grpSpMkLst>
        </pc:grpChg>
        <pc:grpChg chg="add mod">
          <ac:chgData name="Andy Bridge" userId="4312140c-9019-4b5d-bc11-4f07019bf205" providerId="ADAL" clId="{38E377B4-ED4A-43C0-9612-CB02A7837BCE}" dt="2024-04-23T16:36:46.076" v="1688" actId="571"/>
          <ac:grpSpMkLst>
            <pc:docMk/>
            <pc:sldMk cId="3306702295" sldId="264"/>
            <ac:grpSpMk id="37" creationId="{244DB42F-1FA8-ECF5-1D0B-3AA13D5B79ED}"/>
          </ac:grpSpMkLst>
        </pc:grpChg>
        <pc:grpChg chg="add del mod">
          <ac:chgData name="Andy Bridge" userId="4312140c-9019-4b5d-bc11-4f07019bf205" providerId="ADAL" clId="{38E377B4-ED4A-43C0-9612-CB02A7837BCE}" dt="2024-04-23T16:34:33.155" v="1669" actId="165"/>
          <ac:grpSpMkLst>
            <pc:docMk/>
            <pc:sldMk cId="3306702295" sldId="264"/>
            <ac:grpSpMk id="64" creationId="{44734996-C40B-1FAF-6B39-55A8C0D1EF93}"/>
          </ac:grpSpMkLst>
        </pc:grpChg>
        <pc:grpChg chg="add del mod">
          <ac:chgData name="Andy Bridge" userId="4312140c-9019-4b5d-bc11-4f07019bf205" providerId="ADAL" clId="{38E377B4-ED4A-43C0-9612-CB02A7837BCE}" dt="2024-04-23T15:12:19.275" v="1300" actId="21"/>
          <ac:grpSpMkLst>
            <pc:docMk/>
            <pc:sldMk cId="3306702295" sldId="264"/>
            <ac:grpSpMk id="65" creationId="{B9DAD12C-5A34-0D8F-6EA7-259836E91B69}"/>
          </ac:grpSpMkLst>
        </pc:grpChg>
        <pc:grpChg chg="add del mod">
          <ac:chgData name="Andy Bridge" userId="4312140c-9019-4b5d-bc11-4f07019bf205" providerId="ADAL" clId="{38E377B4-ED4A-43C0-9612-CB02A7837BCE}" dt="2024-04-23T16:34:24.558" v="1667" actId="165"/>
          <ac:grpSpMkLst>
            <pc:docMk/>
            <pc:sldMk cId="3306702295" sldId="264"/>
            <ac:grpSpMk id="66" creationId="{FC78534E-D6B0-BAA5-C8D1-B792EF949E0A}"/>
          </ac:grpSpMkLst>
        </pc:grpChg>
        <pc:grpChg chg="add del mod">
          <ac:chgData name="Andy Bridge" userId="4312140c-9019-4b5d-bc11-4f07019bf205" providerId="ADAL" clId="{38E377B4-ED4A-43C0-9612-CB02A7837BCE}" dt="2024-04-23T16:34:12.508" v="1665" actId="165"/>
          <ac:grpSpMkLst>
            <pc:docMk/>
            <pc:sldMk cId="3306702295" sldId="264"/>
            <ac:grpSpMk id="67" creationId="{44374F56-C413-FD85-58BD-DDAFE7555518}"/>
          </ac:grpSpMkLst>
        </pc:grpChg>
        <pc:grpChg chg="add del mod">
          <ac:chgData name="Andy Bridge" userId="4312140c-9019-4b5d-bc11-4f07019bf205" providerId="ADAL" clId="{38E377B4-ED4A-43C0-9612-CB02A7837BCE}" dt="2024-04-23T16:34:03.264" v="1663" actId="165"/>
          <ac:grpSpMkLst>
            <pc:docMk/>
            <pc:sldMk cId="3306702295" sldId="264"/>
            <ac:grpSpMk id="68" creationId="{DE1E41FC-2FDD-B1E1-1E9C-E684F213EA02}"/>
          </ac:grpSpMkLst>
        </pc:grpChg>
        <pc:grpChg chg="add del mod">
          <ac:chgData name="Andy Bridge" userId="4312140c-9019-4b5d-bc11-4f07019bf205" providerId="ADAL" clId="{38E377B4-ED4A-43C0-9612-CB02A7837BCE}" dt="2024-04-23T16:33:35.972" v="1659" actId="165"/>
          <ac:grpSpMkLst>
            <pc:docMk/>
            <pc:sldMk cId="3306702295" sldId="264"/>
            <ac:grpSpMk id="69" creationId="{4FA2A757-8C2C-043A-461F-87983B103019}"/>
          </ac:grpSpMkLst>
        </pc:grpChg>
        <pc:picChg chg="mod">
          <ac:chgData name="Andy Bridge" userId="4312140c-9019-4b5d-bc11-4f07019bf205" providerId="ADAL" clId="{38E377B4-ED4A-43C0-9612-CB02A7837BCE}" dt="2024-04-23T16:36:46.076" v="1688" actId="571"/>
          <ac:picMkLst>
            <pc:docMk/>
            <pc:sldMk cId="3306702295" sldId="264"/>
            <ac:picMk id="16" creationId="{0D1D99E8-470E-CE2F-70A7-BA8114A90316}"/>
          </ac:picMkLst>
        </pc:picChg>
        <pc:picChg chg="mod">
          <ac:chgData name="Andy Bridge" userId="4312140c-9019-4b5d-bc11-4f07019bf205" providerId="ADAL" clId="{38E377B4-ED4A-43C0-9612-CB02A7837BCE}" dt="2024-04-23T16:36:46.076" v="1688" actId="571"/>
          <ac:picMkLst>
            <pc:docMk/>
            <pc:sldMk cId="3306702295" sldId="264"/>
            <ac:picMk id="21" creationId="{D0ABAEBE-9238-F600-628A-4BD584C07231}"/>
          </ac:picMkLst>
        </pc:picChg>
        <pc:picChg chg="mod">
          <ac:chgData name="Andy Bridge" userId="4312140c-9019-4b5d-bc11-4f07019bf205" providerId="ADAL" clId="{38E377B4-ED4A-43C0-9612-CB02A7837BCE}" dt="2024-04-23T16:36:46.076" v="1688" actId="571"/>
          <ac:picMkLst>
            <pc:docMk/>
            <pc:sldMk cId="3306702295" sldId="264"/>
            <ac:picMk id="25" creationId="{E59462DC-494C-6526-E216-93C482B09FDC}"/>
          </ac:picMkLst>
        </pc:picChg>
        <pc:picChg chg="mod">
          <ac:chgData name="Andy Bridge" userId="4312140c-9019-4b5d-bc11-4f07019bf205" providerId="ADAL" clId="{38E377B4-ED4A-43C0-9612-CB02A7837BCE}" dt="2024-04-23T16:36:46.076" v="1688" actId="571"/>
          <ac:picMkLst>
            <pc:docMk/>
            <pc:sldMk cId="3306702295" sldId="264"/>
            <ac:picMk id="35" creationId="{2257A071-729F-56E5-E049-598CB4AC6BD4}"/>
          </ac:picMkLst>
        </pc:picChg>
        <pc:picChg chg="add mod topLvl">
          <ac:chgData name="Andy Bridge" userId="4312140c-9019-4b5d-bc11-4f07019bf205" providerId="ADAL" clId="{38E377B4-ED4A-43C0-9612-CB02A7837BCE}" dt="2024-04-23T16:35:24.296" v="1675" actId="164"/>
          <ac:picMkLst>
            <pc:docMk/>
            <pc:sldMk cId="3306702295" sldId="264"/>
            <ac:picMk id="39" creationId="{9EAF0152-4989-9A3A-2F89-C57206567F90}"/>
          </ac:picMkLst>
        </pc:picChg>
        <pc:picChg chg="add mod ord topLvl">
          <ac:chgData name="Andy Bridge" userId="4312140c-9019-4b5d-bc11-4f07019bf205" providerId="ADAL" clId="{38E377B4-ED4A-43C0-9612-CB02A7837BCE}" dt="2024-04-23T16:34:52.823" v="1671" actId="164"/>
          <ac:picMkLst>
            <pc:docMk/>
            <pc:sldMk cId="3306702295" sldId="264"/>
            <ac:picMk id="41" creationId="{8A76C77A-7308-04DF-7BCF-8B8247F1C630}"/>
          </ac:picMkLst>
        </pc:picChg>
        <pc:picChg chg="mod">
          <ac:chgData name="Andy Bridge" userId="4312140c-9019-4b5d-bc11-4f07019bf205" providerId="ADAL" clId="{38E377B4-ED4A-43C0-9612-CB02A7837BCE}" dt="2024-04-23T16:36:46.076" v="1688" actId="571"/>
          <ac:picMkLst>
            <pc:docMk/>
            <pc:sldMk cId="3306702295" sldId="264"/>
            <ac:picMk id="42" creationId="{F2263D7A-E08D-96D8-3622-086C26711020}"/>
          </ac:picMkLst>
        </pc:picChg>
        <pc:picChg chg="add del mod">
          <ac:chgData name="Andy Bridge" userId="4312140c-9019-4b5d-bc11-4f07019bf205" providerId="ADAL" clId="{38E377B4-ED4A-43C0-9612-CB02A7837BCE}" dt="2024-04-23T14:57:22.482" v="1147" actId="27803"/>
          <ac:picMkLst>
            <pc:docMk/>
            <pc:sldMk cId="3306702295" sldId="264"/>
            <ac:picMk id="43" creationId="{91520265-B651-ADA3-FE3F-03CFC8AF3119}"/>
          </ac:picMkLst>
        </pc:picChg>
        <pc:picChg chg="add mod topLvl">
          <ac:chgData name="Andy Bridge" userId="4312140c-9019-4b5d-bc11-4f07019bf205" providerId="ADAL" clId="{38E377B4-ED4A-43C0-9612-CB02A7837BCE}" dt="2024-04-23T16:34:58.057" v="1672" actId="164"/>
          <ac:picMkLst>
            <pc:docMk/>
            <pc:sldMk cId="3306702295" sldId="264"/>
            <ac:picMk id="45" creationId="{807F29B2-F769-69D2-B7EA-5BA49F4CE85A}"/>
          </ac:picMkLst>
        </pc:picChg>
        <pc:picChg chg="add mod topLvl">
          <ac:chgData name="Andy Bridge" userId="4312140c-9019-4b5d-bc11-4f07019bf205" providerId="ADAL" clId="{38E377B4-ED4A-43C0-9612-CB02A7837BCE}" dt="2024-04-23T16:35:09.775" v="1673" actId="164"/>
          <ac:picMkLst>
            <pc:docMk/>
            <pc:sldMk cId="3306702295" sldId="264"/>
            <ac:picMk id="47" creationId="{3BBF1DE3-BDA6-B800-C888-0CB1A4FCA862}"/>
          </ac:picMkLst>
        </pc:picChg>
        <pc:picChg chg="add mod topLvl">
          <ac:chgData name="Andy Bridge" userId="4312140c-9019-4b5d-bc11-4f07019bf205" providerId="ADAL" clId="{38E377B4-ED4A-43C0-9612-CB02A7837BCE}" dt="2024-04-23T16:35:18.091" v="1674" actId="164"/>
          <ac:picMkLst>
            <pc:docMk/>
            <pc:sldMk cId="3306702295" sldId="264"/>
            <ac:picMk id="49" creationId="{C4C88004-994F-974C-783E-477FF202CB5A}"/>
          </ac:picMkLst>
        </pc:picChg>
        <pc:picChg chg="add del mod">
          <ac:chgData name="Andy Bridge" userId="4312140c-9019-4b5d-bc11-4f07019bf205" providerId="ADAL" clId="{38E377B4-ED4A-43C0-9612-CB02A7837BCE}" dt="2024-04-23T15:15:02.060" v="1473" actId="478"/>
          <ac:picMkLst>
            <pc:docMk/>
            <pc:sldMk cId="3306702295" sldId="264"/>
            <ac:picMk id="53" creationId="{77178576-C8EF-F411-3529-923C89D054FB}"/>
          </ac:picMkLst>
        </pc:picChg>
        <pc:cxnChg chg="add mod">
          <ac:chgData name="Andy Bridge" userId="4312140c-9019-4b5d-bc11-4f07019bf205" providerId="ADAL" clId="{38E377B4-ED4A-43C0-9612-CB02A7837BCE}" dt="2024-04-23T16:36:46.076" v="1688" actId="571"/>
          <ac:cxnSpMkLst>
            <pc:docMk/>
            <pc:sldMk cId="3306702295" sldId="264"/>
            <ac:cxnSpMk id="52" creationId="{ADD62461-C2CF-E1DE-BB5E-CB3446D7C544}"/>
          </ac:cxnSpMkLst>
        </pc:cxnChg>
        <pc:cxnChg chg="add mod">
          <ac:chgData name="Andy Bridge" userId="4312140c-9019-4b5d-bc11-4f07019bf205" providerId="ADAL" clId="{38E377B4-ED4A-43C0-9612-CB02A7837BCE}" dt="2024-04-23T16:36:46.076" v="1688" actId="571"/>
          <ac:cxnSpMkLst>
            <pc:docMk/>
            <pc:sldMk cId="3306702295" sldId="264"/>
            <ac:cxnSpMk id="53" creationId="{38050F3E-4605-A765-83FD-91B53F0D0E5F}"/>
          </ac:cxnSpMkLst>
        </pc:cxnChg>
        <pc:cxnChg chg="add mod">
          <ac:chgData name="Andy Bridge" userId="4312140c-9019-4b5d-bc11-4f07019bf205" providerId="ADAL" clId="{38E377B4-ED4A-43C0-9612-CB02A7837BCE}" dt="2024-04-23T16:36:46.076" v="1688" actId="571"/>
          <ac:cxnSpMkLst>
            <pc:docMk/>
            <pc:sldMk cId="3306702295" sldId="264"/>
            <ac:cxnSpMk id="54" creationId="{629965AA-E0B3-2C98-361A-FE7C98A42D32}"/>
          </ac:cxnSpMkLst>
        </pc:cxnChg>
        <pc:cxnChg chg="add mod">
          <ac:chgData name="Andy Bridge" userId="4312140c-9019-4b5d-bc11-4f07019bf205" providerId="ADAL" clId="{38E377B4-ED4A-43C0-9612-CB02A7837BCE}" dt="2024-04-23T16:36:46.076" v="1688" actId="571"/>
          <ac:cxnSpMkLst>
            <pc:docMk/>
            <pc:sldMk cId="3306702295" sldId="264"/>
            <ac:cxnSpMk id="55" creationId="{78CBEC63-1D08-4990-ED40-930174101BF0}"/>
          </ac:cxnSpMkLst>
        </pc:cxnChg>
        <pc:cxnChg chg="add mod">
          <ac:chgData name="Andy Bridge" userId="4312140c-9019-4b5d-bc11-4f07019bf205" providerId="ADAL" clId="{38E377B4-ED4A-43C0-9612-CB02A7837BCE}" dt="2024-04-23T16:36:46.076" v="1688" actId="571"/>
          <ac:cxnSpMkLst>
            <pc:docMk/>
            <pc:sldMk cId="3306702295" sldId="264"/>
            <ac:cxnSpMk id="65" creationId="{135476DA-794E-D512-9856-D3812F04CB28}"/>
          </ac:cxnSpMkLst>
        </pc:cxnChg>
        <pc:cxnChg chg="add mod">
          <ac:chgData name="Andy Bridge" userId="4312140c-9019-4b5d-bc11-4f07019bf205" providerId="ADAL" clId="{38E377B4-ED4A-43C0-9612-CB02A7837BCE}" dt="2024-04-23T16:38:52.505" v="1707" actId="14100"/>
          <ac:cxnSpMkLst>
            <pc:docMk/>
            <pc:sldMk cId="3306702295" sldId="264"/>
            <ac:cxnSpMk id="72" creationId="{53765FBE-9576-FDBC-D2C0-D3F83E5E6128}"/>
          </ac:cxnSpMkLst>
        </pc:cxnChg>
        <pc:cxnChg chg="add del mod">
          <ac:chgData name="Andy Bridge" userId="4312140c-9019-4b5d-bc11-4f07019bf205" providerId="ADAL" clId="{38E377B4-ED4A-43C0-9612-CB02A7837BCE}" dt="2024-04-23T15:14:58.157" v="1469" actId="478"/>
          <ac:cxnSpMkLst>
            <pc:docMk/>
            <pc:sldMk cId="3306702295" sldId="264"/>
            <ac:cxnSpMk id="73" creationId="{8794CEFD-DEB7-CB46-00BC-3E6F4249FBA5}"/>
          </ac:cxnSpMkLst>
        </pc:cxnChg>
        <pc:cxnChg chg="add mod">
          <ac:chgData name="Andy Bridge" userId="4312140c-9019-4b5d-bc11-4f07019bf205" providerId="ADAL" clId="{38E377B4-ED4A-43C0-9612-CB02A7837BCE}" dt="2024-04-23T15:27:36.973" v="1580" actId="1076"/>
          <ac:cxnSpMkLst>
            <pc:docMk/>
            <pc:sldMk cId="3306702295" sldId="264"/>
            <ac:cxnSpMk id="74" creationId="{451BCD01-9203-CF43-D3C3-203D2FE472ED}"/>
          </ac:cxnSpMkLst>
        </pc:cxnChg>
        <pc:cxnChg chg="add mod">
          <ac:chgData name="Andy Bridge" userId="4312140c-9019-4b5d-bc11-4f07019bf205" providerId="ADAL" clId="{38E377B4-ED4A-43C0-9612-CB02A7837BCE}" dt="2024-04-23T16:32:35.839" v="1656" actId="408"/>
          <ac:cxnSpMkLst>
            <pc:docMk/>
            <pc:sldMk cId="3306702295" sldId="264"/>
            <ac:cxnSpMk id="75" creationId="{0C933DFA-13EA-0500-18CD-DE8E78CEE12B}"/>
          </ac:cxnSpMkLst>
        </pc:cxnChg>
        <pc:cxnChg chg="add mod">
          <ac:chgData name="Andy Bridge" userId="4312140c-9019-4b5d-bc11-4f07019bf205" providerId="ADAL" clId="{38E377B4-ED4A-43C0-9612-CB02A7837BCE}" dt="2024-04-23T16:32:35.839" v="1656" actId="408"/>
          <ac:cxnSpMkLst>
            <pc:docMk/>
            <pc:sldMk cId="3306702295" sldId="264"/>
            <ac:cxnSpMk id="76" creationId="{810C25D6-4FD4-6C0B-3E8B-1787B001984B}"/>
          </ac:cxnSpMkLst>
        </pc:cxnChg>
        <pc:cxnChg chg="add mod">
          <ac:chgData name="Andy Bridge" userId="4312140c-9019-4b5d-bc11-4f07019bf205" providerId="ADAL" clId="{38E377B4-ED4A-43C0-9612-CB02A7837BCE}" dt="2024-04-23T16:32:35.839" v="1656" actId="408"/>
          <ac:cxnSpMkLst>
            <pc:docMk/>
            <pc:sldMk cId="3306702295" sldId="264"/>
            <ac:cxnSpMk id="77" creationId="{C5FA6CD2-7144-A5EB-9436-86A1D96E7B47}"/>
          </ac:cxnSpMkLst>
        </pc:cxnChg>
        <pc:cxnChg chg="add mod">
          <ac:chgData name="Andy Bridge" userId="4312140c-9019-4b5d-bc11-4f07019bf205" providerId="ADAL" clId="{38E377B4-ED4A-43C0-9612-CB02A7837BCE}" dt="2024-04-23T15:27:36.973" v="1580" actId="1076"/>
          <ac:cxnSpMkLst>
            <pc:docMk/>
            <pc:sldMk cId="3306702295" sldId="264"/>
            <ac:cxnSpMk id="78" creationId="{72B03618-0E68-DA73-4F1E-3C382C38F616}"/>
          </ac:cxnSpMkLst>
        </pc:cxnChg>
        <pc:cxnChg chg="add mod">
          <ac:chgData name="Andy Bridge" userId="4312140c-9019-4b5d-bc11-4f07019bf205" providerId="ADAL" clId="{38E377B4-ED4A-43C0-9612-CB02A7837BCE}" dt="2024-04-23T16:38:58.436" v="1708" actId="14100"/>
          <ac:cxnSpMkLst>
            <pc:docMk/>
            <pc:sldMk cId="3306702295" sldId="264"/>
            <ac:cxnSpMk id="81" creationId="{CB5BFAFA-F1A2-F265-7363-7AB2BB302BDC}"/>
          </ac:cxnSpMkLst>
        </pc:cxnChg>
        <pc:cxnChg chg="add mod">
          <ac:chgData name="Andy Bridge" userId="4312140c-9019-4b5d-bc11-4f07019bf205" providerId="ADAL" clId="{38E377B4-ED4A-43C0-9612-CB02A7837BCE}" dt="2024-04-23T16:39:01.269" v="1709" actId="14100"/>
          <ac:cxnSpMkLst>
            <pc:docMk/>
            <pc:sldMk cId="3306702295" sldId="264"/>
            <ac:cxnSpMk id="82" creationId="{AD3D1FCE-5EA7-321D-E026-B125CF861158}"/>
          </ac:cxnSpMkLst>
        </pc:cxnChg>
        <pc:cxnChg chg="add mod">
          <ac:chgData name="Andy Bridge" userId="4312140c-9019-4b5d-bc11-4f07019bf205" providerId="ADAL" clId="{38E377B4-ED4A-43C0-9612-CB02A7837BCE}" dt="2024-04-23T16:39:04.774" v="1710" actId="14100"/>
          <ac:cxnSpMkLst>
            <pc:docMk/>
            <pc:sldMk cId="3306702295" sldId="264"/>
            <ac:cxnSpMk id="83" creationId="{98053018-0804-B5E0-6284-F05C309830D0}"/>
          </ac:cxnSpMkLst>
        </pc:cxnChg>
        <pc:cxnChg chg="add mod">
          <ac:chgData name="Andy Bridge" userId="4312140c-9019-4b5d-bc11-4f07019bf205" providerId="ADAL" clId="{38E377B4-ED4A-43C0-9612-CB02A7837BCE}" dt="2024-04-23T16:39:09.323" v="1711" actId="14100"/>
          <ac:cxnSpMkLst>
            <pc:docMk/>
            <pc:sldMk cId="3306702295" sldId="264"/>
            <ac:cxnSpMk id="84" creationId="{5E1666F5-99C7-C130-9993-820441A4291D}"/>
          </ac:cxnSpMkLst>
        </pc:cxnChg>
      </pc:sldChg>
      <pc:sldChg chg="addSp modSp add del mod">
        <pc:chgData name="Andy Bridge" userId="4312140c-9019-4b5d-bc11-4f07019bf205" providerId="ADAL" clId="{38E377B4-ED4A-43C0-9612-CB02A7837BCE}" dt="2024-05-01T08:16:29.445" v="1749" actId="2890"/>
        <pc:sldMkLst>
          <pc:docMk/>
          <pc:sldMk cId="560783988" sldId="265"/>
        </pc:sldMkLst>
        <pc:graphicFrameChg chg="add mod">
          <ac:chgData name="Andy Bridge" userId="4312140c-9019-4b5d-bc11-4f07019bf205" providerId="ADAL" clId="{38E377B4-ED4A-43C0-9612-CB02A7837BCE}" dt="2024-05-01T08:16:27.679" v="1746" actId="14100"/>
          <ac:graphicFrameMkLst>
            <pc:docMk/>
            <pc:sldMk cId="560783988" sldId="265"/>
            <ac:graphicFrameMk id="9" creationId="{B7A282F1-BB8D-0DF2-12B2-19954FA4AA56}"/>
          </ac:graphicFrameMkLst>
        </pc:graphicFrameChg>
        <pc:graphicFrameChg chg="add mod">
          <ac:chgData name="Andy Bridge" userId="4312140c-9019-4b5d-bc11-4f07019bf205" providerId="ADAL" clId="{38E377B4-ED4A-43C0-9612-CB02A7837BCE}" dt="2024-05-01T08:15:45.142" v="1743" actId="1957"/>
          <ac:graphicFrameMkLst>
            <pc:docMk/>
            <pc:sldMk cId="560783988" sldId="265"/>
            <ac:graphicFrameMk id="16" creationId="{83B65F37-F1EB-65B4-115F-9A76B5559035}"/>
          </ac:graphicFrameMkLst>
        </pc:graphicFrameChg>
      </pc:sldChg>
      <pc:sldChg chg="modSp add del mod">
        <pc:chgData name="Andy Bridge" userId="4312140c-9019-4b5d-bc11-4f07019bf205" providerId="ADAL" clId="{38E377B4-ED4A-43C0-9612-CB02A7837BCE}" dt="2024-05-01T10:37:41.079" v="2652" actId="2696"/>
        <pc:sldMkLst>
          <pc:docMk/>
          <pc:sldMk cId="1162035955" sldId="265"/>
        </pc:sldMkLst>
        <pc:spChg chg="mod">
          <ac:chgData name="Andy Bridge" userId="4312140c-9019-4b5d-bc11-4f07019bf205" providerId="ADAL" clId="{38E377B4-ED4A-43C0-9612-CB02A7837BCE}" dt="2024-05-01T09:46:57.224" v="1944" actId="1076"/>
          <ac:spMkLst>
            <pc:docMk/>
            <pc:sldMk cId="1162035955" sldId="265"/>
            <ac:spMk id="238" creationId="{0B9F0B0E-7C2B-3145-A3C5-9BE63A8AF8A5}"/>
          </ac:spMkLst>
        </pc:spChg>
        <pc:spChg chg="mod">
          <ac:chgData name="Andy Bridge" userId="4312140c-9019-4b5d-bc11-4f07019bf205" providerId="ADAL" clId="{38E377B4-ED4A-43C0-9612-CB02A7837BCE}" dt="2024-05-01T09:47:17.984" v="1949" actId="1076"/>
          <ac:spMkLst>
            <pc:docMk/>
            <pc:sldMk cId="1162035955" sldId="265"/>
            <ac:spMk id="241" creationId="{7037C7A3-51D3-0FB8-13CC-DFC8A9146FCE}"/>
          </ac:spMkLst>
        </pc:spChg>
        <pc:spChg chg="mod">
          <ac:chgData name="Andy Bridge" userId="4312140c-9019-4b5d-bc11-4f07019bf205" providerId="ADAL" clId="{38E377B4-ED4A-43C0-9612-CB02A7837BCE}" dt="2024-05-01T09:47:14.078" v="1948" actId="1076"/>
          <ac:spMkLst>
            <pc:docMk/>
            <pc:sldMk cId="1162035955" sldId="265"/>
            <ac:spMk id="242" creationId="{376311AC-1333-CD52-CB65-11D643EE56AA}"/>
          </ac:spMkLst>
        </pc:spChg>
        <pc:spChg chg="mod">
          <ac:chgData name="Andy Bridge" userId="4312140c-9019-4b5d-bc11-4f07019bf205" providerId="ADAL" clId="{38E377B4-ED4A-43C0-9612-CB02A7837BCE}" dt="2024-05-01T09:47:10.208" v="1947" actId="1076"/>
          <ac:spMkLst>
            <pc:docMk/>
            <pc:sldMk cId="1162035955" sldId="265"/>
            <ac:spMk id="243" creationId="{871BE92C-F226-5A7D-948A-4DF1306AEAA8}"/>
          </ac:spMkLst>
        </pc:spChg>
        <pc:spChg chg="mod">
          <ac:chgData name="Andy Bridge" userId="4312140c-9019-4b5d-bc11-4f07019bf205" providerId="ADAL" clId="{38E377B4-ED4A-43C0-9612-CB02A7837BCE}" dt="2024-05-01T09:47:08.137" v="1946" actId="1076"/>
          <ac:spMkLst>
            <pc:docMk/>
            <pc:sldMk cId="1162035955" sldId="265"/>
            <ac:spMk id="244" creationId="{A1096481-363E-4D5F-E553-33C3B0EB016D}"/>
          </ac:spMkLst>
        </pc:spChg>
        <pc:spChg chg="mod">
          <ac:chgData name="Andy Bridge" userId="4312140c-9019-4b5d-bc11-4f07019bf205" providerId="ADAL" clId="{38E377B4-ED4A-43C0-9612-CB02A7837BCE}" dt="2024-05-01T09:47:03.659" v="1945" actId="1076"/>
          <ac:spMkLst>
            <pc:docMk/>
            <pc:sldMk cId="1162035955" sldId="265"/>
            <ac:spMk id="245" creationId="{54337309-A1D6-041D-49E3-60A4904AF64D}"/>
          </ac:spMkLst>
        </pc:spChg>
      </pc:sldChg>
      <pc:sldChg chg="addSp delSp modSp add mod">
        <pc:chgData name="Andy Bridge" userId="4312140c-9019-4b5d-bc11-4f07019bf205" providerId="ADAL" clId="{38E377B4-ED4A-43C0-9612-CB02A7837BCE}" dt="2024-05-03T13:06:09.408" v="6178" actId="1076"/>
        <pc:sldMkLst>
          <pc:docMk/>
          <pc:sldMk cId="3875077316" sldId="266"/>
        </pc:sldMkLst>
        <pc:spChg chg="add mod">
          <ac:chgData name="Andy Bridge" userId="4312140c-9019-4b5d-bc11-4f07019bf205" providerId="ADAL" clId="{38E377B4-ED4A-43C0-9612-CB02A7837BCE}" dt="2024-05-03T12:19:19.057" v="5832"/>
          <ac:spMkLst>
            <pc:docMk/>
            <pc:sldMk cId="3875077316" sldId="266"/>
            <ac:spMk id="5" creationId="{14DEB42B-D62F-D0B5-55BC-459A75D7384A}"/>
          </ac:spMkLst>
        </pc:spChg>
        <pc:spChg chg="add del mod">
          <ac:chgData name="Andy Bridge" userId="4312140c-9019-4b5d-bc11-4f07019bf205" providerId="ADAL" clId="{38E377B4-ED4A-43C0-9612-CB02A7837BCE}" dt="2024-05-03T12:33:24.186" v="5939" actId="21"/>
          <ac:spMkLst>
            <pc:docMk/>
            <pc:sldMk cId="3875077316" sldId="266"/>
            <ac:spMk id="11" creationId="{75735AE4-DB13-CFED-56DD-5EDB3D870A77}"/>
          </ac:spMkLst>
        </pc:spChg>
        <pc:spChg chg="add mod">
          <ac:chgData name="Andy Bridge" userId="4312140c-9019-4b5d-bc11-4f07019bf205" providerId="ADAL" clId="{38E377B4-ED4A-43C0-9612-CB02A7837BCE}" dt="2024-05-03T12:20:05.764" v="5839"/>
          <ac:spMkLst>
            <pc:docMk/>
            <pc:sldMk cId="3875077316" sldId="266"/>
            <ac:spMk id="14" creationId="{6BDE6693-711A-7B11-18CF-09E39259A0E2}"/>
          </ac:spMkLst>
        </pc:spChg>
        <pc:spChg chg="add mod">
          <ac:chgData name="Andy Bridge" userId="4312140c-9019-4b5d-bc11-4f07019bf205" providerId="ADAL" clId="{38E377B4-ED4A-43C0-9612-CB02A7837BCE}" dt="2024-05-03T12:20:23.492" v="5844"/>
          <ac:spMkLst>
            <pc:docMk/>
            <pc:sldMk cId="3875077316" sldId="266"/>
            <ac:spMk id="19" creationId="{D02FECCA-3E33-6682-12F5-7E09A337BBE9}"/>
          </ac:spMkLst>
        </pc:spChg>
        <pc:spChg chg="add mod ord">
          <ac:chgData name="Andy Bridge" userId="4312140c-9019-4b5d-bc11-4f07019bf205" providerId="ADAL" clId="{38E377B4-ED4A-43C0-9612-CB02A7837BCE}" dt="2024-05-01T14:20:28.333" v="4875" actId="207"/>
          <ac:spMkLst>
            <pc:docMk/>
            <pc:sldMk cId="3875077316" sldId="266"/>
            <ac:spMk id="21" creationId="{C82B5B46-5AF9-F8CE-B332-92038345B22F}"/>
          </ac:spMkLst>
        </pc:spChg>
        <pc:spChg chg="add mod ord">
          <ac:chgData name="Andy Bridge" userId="4312140c-9019-4b5d-bc11-4f07019bf205" providerId="ADAL" clId="{38E377B4-ED4A-43C0-9612-CB02A7837BCE}" dt="2024-05-01T14:21:43.804" v="4885" actId="207"/>
          <ac:spMkLst>
            <pc:docMk/>
            <pc:sldMk cId="3875077316" sldId="266"/>
            <ac:spMk id="23" creationId="{84FEF25B-8C63-C90F-C321-556A1BD094F9}"/>
          </ac:spMkLst>
        </pc:spChg>
        <pc:spChg chg="add mod ord">
          <ac:chgData name="Andy Bridge" userId="4312140c-9019-4b5d-bc11-4f07019bf205" providerId="ADAL" clId="{38E377B4-ED4A-43C0-9612-CB02A7837BCE}" dt="2024-05-01T14:22:14.181" v="4889" actId="207"/>
          <ac:spMkLst>
            <pc:docMk/>
            <pc:sldMk cId="3875077316" sldId="266"/>
            <ac:spMk id="25" creationId="{0FEEAA4E-9511-C286-58E6-BC57F3835F7F}"/>
          </ac:spMkLst>
        </pc:spChg>
        <pc:spChg chg="add mod">
          <ac:chgData name="Andy Bridge" userId="4312140c-9019-4b5d-bc11-4f07019bf205" providerId="ADAL" clId="{38E377B4-ED4A-43C0-9612-CB02A7837BCE}" dt="2024-05-03T12:20:37.897" v="5848"/>
          <ac:spMkLst>
            <pc:docMk/>
            <pc:sldMk cId="3875077316" sldId="266"/>
            <ac:spMk id="26" creationId="{8421CB3F-39F0-8C3A-BE8A-CD7746312CA0}"/>
          </ac:spMkLst>
        </pc:spChg>
        <pc:spChg chg="add mod ord">
          <ac:chgData name="Andy Bridge" userId="4312140c-9019-4b5d-bc11-4f07019bf205" providerId="ADAL" clId="{38E377B4-ED4A-43C0-9612-CB02A7837BCE}" dt="2024-05-01T14:22:40.336" v="4892" actId="207"/>
          <ac:spMkLst>
            <pc:docMk/>
            <pc:sldMk cId="3875077316" sldId="266"/>
            <ac:spMk id="27" creationId="{C52DEE21-1B74-F6C1-030D-120172994472}"/>
          </ac:spMkLst>
        </pc:spChg>
        <pc:spChg chg="add mod ord">
          <ac:chgData name="Andy Bridge" userId="4312140c-9019-4b5d-bc11-4f07019bf205" providerId="ADAL" clId="{38E377B4-ED4A-43C0-9612-CB02A7837BCE}" dt="2024-05-01T14:23:18.064" v="4896" actId="207"/>
          <ac:spMkLst>
            <pc:docMk/>
            <pc:sldMk cId="3875077316" sldId="266"/>
            <ac:spMk id="29" creationId="{3BEA7C26-3CF1-42F0-DF06-6362163DBC79}"/>
          </ac:spMkLst>
        </pc:spChg>
        <pc:spChg chg="add mod ord">
          <ac:chgData name="Andy Bridge" userId="4312140c-9019-4b5d-bc11-4f07019bf205" providerId="ADAL" clId="{38E377B4-ED4A-43C0-9612-CB02A7837BCE}" dt="2024-05-01T14:23:35.296" v="4899" actId="207"/>
          <ac:spMkLst>
            <pc:docMk/>
            <pc:sldMk cId="3875077316" sldId="266"/>
            <ac:spMk id="30" creationId="{A9DED8CC-82FE-2898-B3DC-32D19EE011C4}"/>
          </ac:spMkLst>
        </pc:spChg>
        <pc:spChg chg="add del mod ord">
          <ac:chgData name="Andy Bridge" userId="4312140c-9019-4b5d-bc11-4f07019bf205" providerId="ADAL" clId="{38E377B4-ED4A-43C0-9612-CB02A7837BCE}" dt="2024-05-03T13:00:57.784" v="6167" actId="1035"/>
          <ac:spMkLst>
            <pc:docMk/>
            <pc:sldMk cId="3875077316" sldId="266"/>
            <ac:spMk id="31" creationId="{6B55F6C4-3B8D-7049-99B1-2CCA44701229}"/>
          </ac:spMkLst>
        </pc:spChg>
        <pc:spChg chg="add mod ord">
          <ac:chgData name="Andy Bridge" userId="4312140c-9019-4b5d-bc11-4f07019bf205" providerId="ADAL" clId="{38E377B4-ED4A-43C0-9612-CB02A7837BCE}" dt="2024-05-01T14:14:57.695" v="4802" actId="167"/>
          <ac:spMkLst>
            <pc:docMk/>
            <pc:sldMk cId="3875077316" sldId="266"/>
            <ac:spMk id="32" creationId="{C2F8AE64-14FE-AA74-12CF-FE750F09AB8C}"/>
          </ac:spMkLst>
        </pc:spChg>
        <pc:spChg chg="add mod">
          <ac:chgData name="Andy Bridge" userId="4312140c-9019-4b5d-bc11-4f07019bf205" providerId="ADAL" clId="{38E377B4-ED4A-43C0-9612-CB02A7837BCE}" dt="2024-05-03T12:33:40.163" v="5942" actId="1076"/>
          <ac:spMkLst>
            <pc:docMk/>
            <pc:sldMk cId="3875077316" sldId="266"/>
            <ac:spMk id="33" creationId="{51A3FF5E-81F9-15E7-BA01-DCE261357C78}"/>
          </ac:spMkLst>
        </pc:spChg>
        <pc:spChg chg="add del mod ord">
          <ac:chgData name="Andy Bridge" userId="4312140c-9019-4b5d-bc11-4f07019bf205" providerId="ADAL" clId="{38E377B4-ED4A-43C0-9612-CB02A7837BCE}" dt="2024-05-01T14:26:08.002" v="4928" actId="1036"/>
          <ac:spMkLst>
            <pc:docMk/>
            <pc:sldMk cId="3875077316" sldId="266"/>
            <ac:spMk id="34" creationId="{90FE7B05-9509-F177-5F35-64A1DFD21BC6}"/>
          </ac:spMkLst>
        </pc:spChg>
        <pc:spChg chg="add mod">
          <ac:chgData name="Andy Bridge" userId="4312140c-9019-4b5d-bc11-4f07019bf205" providerId="ADAL" clId="{38E377B4-ED4A-43C0-9612-CB02A7837BCE}" dt="2024-05-03T12:33:36.277" v="5941" actId="1076"/>
          <ac:spMkLst>
            <pc:docMk/>
            <pc:sldMk cId="3875077316" sldId="266"/>
            <ac:spMk id="35" creationId="{C427DD17-E867-760C-D7D6-C212E7734F42}"/>
          </ac:spMkLst>
        </pc:spChg>
        <pc:spChg chg="add mod ord">
          <ac:chgData name="Andy Bridge" userId="4312140c-9019-4b5d-bc11-4f07019bf205" providerId="ADAL" clId="{38E377B4-ED4A-43C0-9612-CB02A7837BCE}" dt="2024-05-01T14:14:57.695" v="4802" actId="167"/>
          <ac:spMkLst>
            <pc:docMk/>
            <pc:sldMk cId="3875077316" sldId="266"/>
            <ac:spMk id="36" creationId="{FCCD3D7A-990D-4498-C8F9-E095C6049786}"/>
          </ac:spMkLst>
        </pc:spChg>
        <pc:spChg chg="add mod ord">
          <ac:chgData name="Andy Bridge" userId="4312140c-9019-4b5d-bc11-4f07019bf205" providerId="ADAL" clId="{38E377B4-ED4A-43C0-9612-CB02A7837BCE}" dt="2024-05-01T14:14:57.695" v="4802" actId="167"/>
          <ac:spMkLst>
            <pc:docMk/>
            <pc:sldMk cId="3875077316" sldId="266"/>
            <ac:spMk id="37" creationId="{CD29820E-4671-8300-93E2-138BC1730EE3}"/>
          </ac:spMkLst>
        </pc:spChg>
        <pc:spChg chg="add mod ord">
          <ac:chgData name="Andy Bridge" userId="4312140c-9019-4b5d-bc11-4f07019bf205" providerId="ADAL" clId="{38E377B4-ED4A-43C0-9612-CB02A7837BCE}" dt="2024-05-01T14:16:29.558" v="4817" actId="1076"/>
          <ac:spMkLst>
            <pc:docMk/>
            <pc:sldMk cId="3875077316" sldId="266"/>
            <ac:spMk id="38" creationId="{C887617B-55AD-5C17-8CE6-21F07AB73149}"/>
          </ac:spMkLst>
        </pc:spChg>
        <pc:spChg chg="add mod">
          <ac:chgData name="Andy Bridge" userId="4312140c-9019-4b5d-bc11-4f07019bf205" providerId="ADAL" clId="{38E377B4-ED4A-43C0-9612-CB02A7837BCE}" dt="2024-05-03T12:24:38.211" v="5932" actId="207"/>
          <ac:spMkLst>
            <pc:docMk/>
            <pc:sldMk cId="3875077316" sldId="266"/>
            <ac:spMk id="39" creationId="{F0C2232C-3DB3-24B3-EC59-9FED1C6FA082}"/>
          </ac:spMkLst>
        </pc:spChg>
        <pc:spChg chg="add mod">
          <ac:chgData name="Andy Bridge" userId="4312140c-9019-4b5d-bc11-4f07019bf205" providerId="ADAL" clId="{38E377B4-ED4A-43C0-9612-CB02A7837BCE}" dt="2024-05-03T12:24:38.211" v="5932" actId="207"/>
          <ac:spMkLst>
            <pc:docMk/>
            <pc:sldMk cId="3875077316" sldId="266"/>
            <ac:spMk id="40" creationId="{6AADE23E-CC41-EE5A-60BF-C641D24EBAE0}"/>
          </ac:spMkLst>
        </pc:spChg>
        <pc:spChg chg="add del mod">
          <ac:chgData name="Andy Bridge" userId="4312140c-9019-4b5d-bc11-4f07019bf205" providerId="ADAL" clId="{38E377B4-ED4A-43C0-9612-CB02A7837BCE}" dt="2024-05-01T14:09:43.111" v="4665" actId="478"/>
          <ac:spMkLst>
            <pc:docMk/>
            <pc:sldMk cId="3875077316" sldId="266"/>
            <ac:spMk id="40" creationId="{F9306330-699E-2A6E-F6D8-5453DCB63EC9}"/>
          </ac:spMkLst>
        </pc:spChg>
        <pc:spChg chg="add mod">
          <ac:chgData name="Andy Bridge" userId="4312140c-9019-4b5d-bc11-4f07019bf205" providerId="ADAL" clId="{38E377B4-ED4A-43C0-9612-CB02A7837BCE}" dt="2024-05-03T12:33:58.868" v="5944" actId="1076"/>
          <ac:spMkLst>
            <pc:docMk/>
            <pc:sldMk cId="3875077316" sldId="266"/>
            <ac:spMk id="41" creationId="{0D5AF2B8-8B9A-15A9-FF5C-38C2F7C6A00B}"/>
          </ac:spMkLst>
        </pc:spChg>
        <pc:spChg chg="add mod">
          <ac:chgData name="Andy Bridge" userId="4312140c-9019-4b5d-bc11-4f07019bf205" providerId="ADAL" clId="{38E377B4-ED4A-43C0-9612-CB02A7837BCE}" dt="2024-05-01T14:19:56.311" v="4873" actId="688"/>
          <ac:spMkLst>
            <pc:docMk/>
            <pc:sldMk cId="3875077316" sldId="266"/>
            <ac:spMk id="43" creationId="{473CD915-28FB-BFD9-3B7A-D0F52085BC77}"/>
          </ac:spMkLst>
        </pc:spChg>
        <pc:spChg chg="add mod">
          <ac:chgData name="Andy Bridge" userId="4312140c-9019-4b5d-bc11-4f07019bf205" providerId="ADAL" clId="{38E377B4-ED4A-43C0-9612-CB02A7837BCE}" dt="2024-05-03T12:32:40.006" v="5935"/>
          <ac:spMkLst>
            <pc:docMk/>
            <pc:sldMk cId="3875077316" sldId="266"/>
            <ac:spMk id="45" creationId="{1EF84511-B2A0-14F5-5D05-C7E2C7E04A37}"/>
          </ac:spMkLst>
        </pc:spChg>
        <pc:spChg chg="mod">
          <ac:chgData name="Andy Bridge" userId="4312140c-9019-4b5d-bc11-4f07019bf205" providerId="ADAL" clId="{38E377B4-ED4A-43C0-9612-CB02A7837BCE}" dt="2024-05-01T14:44:26.600" v="5326"/>
          <ac:spMkLst>
            <pc:docMk/>
            <pc:sldMk cId="3875077316" sldId="266"/>
            <ac:spMk id="128" creationId="{9F984920-A4CF-CACE-8649-02124D5E6D85}"/>
          </ac:spMkLst>
        </pc:spChg>
        <pc:spChg chg="mod">
          <ac:chgData name="Andy Bridge" userId="4312140c-9019-4b5d-bc11-4f07019bf205" providerId="ADAL" clId="{38E377B4-ED4A-43C0-9612-CB02A7837BCE}" dt="2024-05-01T14:44:26.600" v="5326"/>
          <ac:spMkLst>
            <pc:docMk/>
            <pc:sldMk cId="3875077316" sldId="266"/>
            <ac:spMk id="131" creationId="{D284409C-E8BE-FDB5-33BB-2701186532A0}"/>
          </ac:spMkLst>
        </pc:spChg>
        <pc:spChg chg="mod">
          <ac:chgData name="Andy Bridge" userId="4312140c-9019-4b5d-bc11-4f07019bf205" providerId="ADAL" clId="{38E377B4-ED4A-43C0-9612-CB02A7837BCE}" dt="2024-05-01T14:44:26.600" v="5326"/>
          <ac:spMkLst>
            <pc:docMk/>
            <pc:sldMk cId="3875077316" sldId="266"/>
            <ac:spMk id="134" creationId="{F3648A72-BEDC-7B43-711F-8591BBD350E6}"/>
          </ac:spMkLst>
        </pc:spChg>
        <pc:spChg chg="mod">
          <ac:chgData name="Andy Bridge" userId="4312140c-9019-4b5d-bc11-4f07019bf205" providerId="ADAL" clId="{38E377B4-ED4A-43C0-9612-CB02A7837BCE}" dt="2024-05-01T14:44:26.600" v="5326"/>
          <ac:spMkLst>
            <pc:docMk/>
            <pc:sldMk cId="3875077316" sldId="266"/>
            <ac:spMk id="138" creationId="{6F2F9010-7FF8-23B1-009B-EE12855F8A9A}"/>
          </ac:spMkLst>
        </pc:spChg>
        <pc:spChg chg="mod">
          <ac:chgData name="Andy Bridge" userId="4312140c-9019-4b5d-bc11-4f07019bf205" providerId="ADAL" clId="{38E377B4-ED4A-43C0-9612-CB02A7837BCE}" dt="2024-05-01T14:44:26.600" v="5326"/>
          <ac:spMkLst>
            <pc:docMk/>
            <pc:sldMk cId="3875077316" sldId="266"/>
            <ac:spMk id="140" creationId="{7F4A57C3-B54C-54D8-0A8F-5B4032EBCC46}"/>
          </ac:spMkLst>
        </pc:spChg>
        <pc:spChg chg="mod">
          <ac:chgData name="Andy Bridge" userId="4312140c-9019-4b5d-bc11-4f07019bf205" providerId="ADAL" clId="{38E377B4-ED4A-43C0-9612-CB02A7837BCE}" dt="2024-05-01T14:44:26.600" v="5326"/>
          <ac:spMkLst>
            <pc:docMk/>
            <pc:sldMk cId="3875077316" sldId="266"/>
            <ac:spMk id="142" creationId="{CF741597-B463-4783-1EEF-9EA6F55F0ECC}"/>
          </ac:spMkLst>
        </pc:spChg>
        <pc:spChg chg="add mod">
          <ac:chgData name="Andy Bridge" userId="4312140c-9019-4b5d-bc11-4f07019bf205" providerId="ADAL" clId="{38E377B4-ED4A-43C0-9612-CB02A7837BCE}" dt="2024-05-03T12:24:38.211" v="5932" actId="207"/>
          <ac:spMkLst>
            <pc:docMk/>
            <pc:sldMk cId="3875077316" sldId="266"/>
            <ac:spMk id="144" creationId="{16178394-BCB1-6644-906B-52474D49A327}"/>
          </ac:spMkLst>
        </pc:spChg>
        <pc:spChg chg="del mod">
          <ac:chgData name="Andy Bridge" userId="4312140c-9019-4b5d-bc11-4f07019bf205" providerId="ADAL" clId="{38E377B4-ED4A-43C0-9612-CB02A7837BCE}" dt="2024-05-01T14:15:02.325" v="4803" actId="478"/>
          <ac:spMkLst>
            <pc:docMk/>
            <pc:sldMk cId="3875077316" sldId="266"/>
            <ac:spMk id="171" creationId="{4BF529EA-133F-0F59-61CD-B7253099AA6B}"/>
          </ac:spMkLst>
        </pc:spChg>
        <pc:spChg chg="del mod">
          <ac:chgData name="Andy Bridge" userId="4312140c-9019-4b5d-bc11-4f07019bf205" providerId="ADAL" clId="{38E377B4-ED4A-43C0-9612-CB02A7837BCE}" dt="2024-05-01T14:13:55.428" v="4798" actId="478"/>
          <ac:spMkLst>
            <pc:docMk/>
            <pc:sldMk cId="3875077316" sldId="266"/>
            <ac:spMk id="172" creationId="{DD238A22-2EC7-1B8A-98A6-16CD605B8A20}"/>
          </ac:spMkLst>
        </pc:spChg>
        <pc:spChg chg="del mod">
          <ac:chgData name="Andy Bridge" userId="4312140c-9019-4b5d-bc11-4f07019bf205" providerId="ADAL" clId="{38E377B4-ED4A-43C0-9612-CB02A7837BCE}" dt="2024-05-01T14:13:53.583" v="4797" actId="478"/>
          <ac:spMkLst>
            <pc:docMk/>
            <pc:sldMk cId="3875077316" sldId="266"/>
            <ac:spMk id="173" creationId="{25002250-96E0-8209-0311-3D009BCFAF64}"/>
          </ac:spMkLst>
        </pc:spChg>
        <pc:spChg chg="del mod">
          <ac:chgData name="Andy Bridge" userId="4312140c-9019-4b5d-bc11-4f07019bf205" providerId="ADAL" clId="{38E377B4-ED4A-43C0-9612-CB02A7837BCE}" dt="2024-05-01T14:13:48.995" v="4795" actId="478"/>
          <ac:spMkLst>
            <pc:docMk/>
            <pc:sldMk cId="3875077316" sldId="266"/>
            <ac:spMk id="174" creationId="{C09A3822-1F7A-EEDD-FF83-12A46627BE8A}"/>
          </ac:spMkLst>
        </pc:spChg>
        <pc:spChg chg="del mod">
          <ac:chgData name="Andy Bridge" userId="4312140c-9019-4b5d-bc11-4f07019bf205" providerId="ADAL" clId="{38E377B4-ED4A-43C0-9612-CB02A7837BCE}" dt="2024-05-01T14:13:52.335" v="4796" actId="478"/>
          <ac:spMkLst>
            <pc:docMk/>
            <pc:sldMk cId="3875077316" sldId="266"/>
            <ac:spMk id="176" creationId="{DED823E9-557F-0319-3AEB-0979B3C98A1B}"/>
          </ac:spMkLst>
        </pc:spChg>
        <pc:spChg chg="del mod">
          <ac:chgData name="Andy Bridge" userId="4312140c-9019-4b5d-bc11-4f07019bf205" providerId="ADAL" clId="{38E377B4-ED4A-43C0-9612-CB02A7837BCE}" dt="2024-05-01T14:13:59.512" v="4800" actId="478"/>
          <ac:spMkLst>
            <pc:docMk/>
            <pc:sldMk cId="3875077316" sldId="266"/>
            <ac:spMk id="235" creationId="{BEE7CAD3-B499-150C-36E4-D2DFB2EFF9E8}"/>
          </ac:spMkLst>
        </pc:spChg>
        <pc:spChg chg="del">
          <ac:chgData name="Andy Bridge" userId="4312140c-9019-4b5d-bc11-4f07019bf205" providerId="ADAL" clId="{38E377B4-ED4A-43C0-9612-CB02A7837BCE}" dt="2024-05-01T14:13:58.119" v="4799" actId="478"/>
          <ac:spMkLst>
            <pc:docMk/>
            <pc:sldMk cId="3875077316" sldId="266"/>
            <ac:spMk id="236" creationId="{4A9D54EE-3D2F-2D8E-FFD0-AADAF7008E04}"/>
          </ac:spMkLst>
        </pc:spChg>
        <pc:spChg chg="del mod">
          <ac:chgData name="Andy Bridge" userId="4312140c-9019-4b5d-bc11-4f07019bf205" providerId="ADAL" clId="{38E377B4-ED4A-43C0-9612-CB02A7837BCE}" dt="2024-05-01T14:15:05.740" v="4804" actId="478"/>
          <ac:spMkLst>
            <pc:docMk/>
            <pc:sldMk cId="3875077316" sldId="266"/>
            <ac:spMk id="237" creationId="{4649E50D-5658-42A8-4418-1DCAFEE4F0AA}"/>
          </ac:spMkLst>
        </pc:spChg>
        <pc:spChg chg="del">
          <ac:chgData name="Andy Bridge" userId="4312140c-9019-4b5d-bc11-4f07019bf205" providerId="ADAL" clId="{38E377B4-ED4A-43C0-9612-CB02A7837BCE}" dt="2024-05-01T14:13:47.399" v="4794" actId="478"/>
          <ac:spMkLst>
            <pc:docMk/>
            <pc:sldMk cId="3875077316" sldId="266"/>
            <ac:spMk id="239" creationId="{7F284C0B-D50C-9A1C-7699-5B09DFA70B07}"/>
          </ac:spMkLst>
        </pc:spChg>
        <pc:spChg chg="del mod">
          <ac:chgData name="Andy Bridge" userId="4312140c-9019-4b5d-bc11-4f07019bf205" providerId="ADAL" clId="{38E377B4-ED4A-43C0-9612-CB02A7837BCE}" dt="2024-05-01T14:13:46.111" v="4793" actId="478"/>
          <ac:spMkLst>
            <pc:docMk/>
            <pc:sldMk cId="3875077316" sldId="266"/>
            <ac:spMk id="240" creationId="{E89A690A-1F25-3205-EA48-566D40FA8FEA}"/>
          </ac:spMkLst>
        </pc:spChg>
        <pc:spChg chg="mod">
          <ac:chgData name="Andy Bridge" userId="4312140c-9019-4b5d-bc11-4f07019bf205" providerId="ADAL" clId="{38E377B4-ED4A-43C0-9612-CB02A7837BCE}" dt="2024-05-01T10:46:02.665" v="2697" actId="207"/>
          <ac:spMkLst>
            <pc:docMk/>
            <pc:sldMk cId="3875077316" sldId="266"/>
            <ac:spMk id="247" creationId="{BC274512-C16E-0D81-3660-0AE31BE5BBF7}"/>
          </ac:spMkLst>
        </pc:spChg>
        <pc:spChg chg="mod">
          <ac:chgData name="Andy Bridge" userId="4312140c-9019-4b5d-bc11-4f07019bf205" providerId="ADAL" clId="{38E377B4-ED4A-43C0-9612-CB02A7837BCE}" dt="2024-05-01T10:44:03.325" v="2686" actId="1076"/>
          <ac:spMkLst>
            <pc:docMk/>
            <pc:sldMk cId="3875077316" sldId="266"/>
            <ac:spMk id="276" creationId="{8C8FE499-74BD-26CF-D7C3-1BF57FA2E8C0}"/>
          </ac:spMkLst>
        </pc:spChg>
        <pc:spChg chg="mod">
          <ac:chgData name="Andy Bridge" userId="4312140c-9019-4b5d-bc11-4f07019bf205" providerId="ADAL" clId="{38E377B4-ED4A-43C0-9612-CB02A7837BCE}" dt="2024-05-01T14:17:11.069" v="4823" actId="20577"/>
          <ac:spMkLst>
            <pc:docMk/>
            <pc:sldMk cId="3875077316" sldId="266"/>
            <ac:spMk id="277" creationId="{14B09D76-A784-9DE1-8445-647A93880D2E}"/>
          </ac:spMkLst>
        </pc:spChg>
        <pc:spChg chg="mod">
          <ac:chgData name="Andy Bridge" userId="4312140c-9019-4b5d-bc11-4f07019bf205" providerId="ADAL" clId="{38E377B4-ED4A-43C0-9612-CB02A7837BCE}" dt="2024-05-01T14:17:43.219" v="4830" actId="14100"/>
          <ac:spMkLst>
            <pc:docMk/>
            <pc:sldMk cId="3875077316" sldId="266"/>
            <ac:spMk id="278" creationId="{153961C8-556E-81ED-9C7D-B91B4E277C77}"/>
          </ac:spMkLst>
        </pc:spChg>
        <pc:spChg chg="mod">
          <ac:chgData name="Andy Bridge" userId="4312140c-9019-4b5d-bc11-4f07019bf205" providerId="ADAL" clId="{38E377B4-ED4A-43C0-9612-CB02A7837BCE}" dt="2024-05-01T14:26:26" v="4938" actId="1037"/>
          <ac:spMkLst>
            <pc:docMk/>
            <pc:sldMk cId="3875077316" sldId="266"/>
            <ac:spMk id="279" creationId="{726C51FD-544A-5A23-1A29-CC366F9AB2C4}"/>
          </ac:spMkLst>
        </pc:spChg>
        <pc:spChg chg="mod">
          <ac:chgData name="Andy Bridge" userId="4312140c-9019-4b5d-bc11-4f07019bf205" providerId="ADAL" clId="{38E377B4-ED4A-43C0-9612-CB02A7837BCE}" dt="2024-05-01T14:23:48.807" v="4901" actId="1076"/>
          <ac:spMkLst>
            <pc:docMk/>
            <pc:sldMk cId="3875077316" sldId="266"/>
            <ac:spMk id="280" creationId="{C196DD48-CE66-CCD4-6306-BA2EEF6F681D}"/>
          </ac:spMkLst>
        </pc:spChg>
        <pc:spChg chg="add del mod">
          <ac:chgData name="Andy Bridge" userId="4312140c-9019-4b5d-bc11-4f07019bf205" providerId="ADAL" clId="{38E377B4-ED4A-43C0-9612-CB02A7837BCE}" dt="2024-05-01T14:18:47.695" v="4854" actId="1076"/>
          <ac:spMkLst>
            <pc:docMk/>
            <pc:sldMk cId="3875077316" sldId="266"/>
            <ac:spMk id="281" creationId="{CC6A8000-234D-4CCF-74D7-936A5D16338C}"/>
          </ac:spMkLst>
        </pc:spChg>
        <pc:grpChg chg="del">
          <ac:chgData name="Andy Bridge" userId="4312140c-9019-4b5d-bc11-4f07019bf205" providerId="ADAL" clId="{38E377B4-ED4A-43C0-9612-CB02A7837BCE}" dt="2024-05-01T14:44:32.227" v="5329" actId="478"/>
          <ac:grpSpMkLst>
            <pc:docMk/>
            <pc:sldMk cId="3875077316" sldId="266"/>
            <ac:grpSpMk id="2" creationId="{C7A193D6-6938-492C-725A-EFEE0FDF12F2}"/>
          </ac:grpSpMkLst>
        </pc:grpChg>
        <pc:grpChg chg="del">
          <ac:chgData name="Andy Bridge" userId="4312140c-9019-4b5d-bc11-4f07019bf205" providerId="ADAL" clId="{38E377B4-ED4A-43C0-9612-CB02A7837BCE}" dt="2024-05-01T14:44:34.462" v="5331" actId="478"/>
          <ac:grpSpMkLst>
            <pc:docMk/>
            <pc:sldMk cId="3875077316" sldId="266"/>
            <ac:grpSpMk id="3" creationId="{753F162D-67F6-0656-0938-5FAC8F9EFA01}"/>
          </ac:grpSpMkLst>
        </pc:grpChg>
        <pc:grpChg chg="add mod">
          <ac:chgData name="Andy Bridge" userId="4312140c-9019-4b5d-bc11-4f07019bf205" providerId="ADAL" clId="{38E377B4-ED4A-43C0-9612-CB02A7837BCE}" dt="2024-05-03T12:19:19.057" v="5832"/>
          <ac:grpSpMkLst>
            <pc:docMk/>
            <pc:sldMk cId="3875077316" sldId="266"/>
            <ac:grpSpMk id="3" creationId="{A49937F6-4CF2-D48B-E580-8717FC54F5CC}"/>
          </ac:grpSpMkLst>
        </pc:grpChg>
        <pc:grpChg chg="del">
          <ac:chgData name="Andy Bridge" userId="4312140c-9019-4b5d-bc11-4f07019bf205" providerId="ADAL" clId="{38E377B4-ED4A-43C0-9612-CB02A7837BCE}" dt="2024-05-01T14:44:35.459" v="5332" actId="478"/>
          <ac:grpSpMkLst>
            <pc:docMk/>
            <pc:sldMk cId="3875077316" sldId="266"/>
            <ac:grpSpMk id="4" creationId="{3FD81CDC-E392-E0C8-F716-88293109B45A}"/>
          </ac:grpSpMkLst>
        </pc:grpChg>
        <pc:grpChg chg="add mod">
          <ac:chgData name="Andy Bridge" userId="4312140c-9019-4b5d-bc11-4f07019bf205" providerId="ADAL" clId="{38E377B4-ED4A-43C0-9612-CB02A7837BCE}" dt="2024-05-03T12:20:05.764" v="5839"/>
          <ac:grpSpMkLst>
            <pc:docMk/>
            <pc:sldMk cId="3875077316" sldId="266"/>
            <ac:grpSpMk id="12" creationId="{CA15E5C0-32AD-DA1C-7B99-3490FCD5B679}"/>
          </ac:grpSpMkLst>
        </pc:grpChg>
        <pc:grpChg chg="del">
          <ac:chgData name="Andy Bridge" userId="4312140c-9019-4b5d-bc11-4f07019bf205" providerId="ADAL" clId="{38E377B4-ED4A-43C0-9612-CB02A7837BCE}" dt="2024-05-01T14:44:30.109" v="5327" actId="478"/>
          <ac:grpSpMkLst>
            <pc:docMk/>
            <pc:sldMk cId="3875077316" sldId="266"/>
            <ac:grpSpMk id="13" creationId="{E5EADE4F-D4B2-D79C-410A-557A9EDF4A32}"/>
          </ac:grpSpMkLst>
        </pc:grpChg>
        <pc:grpChg chg="del">
          <ac:chgData name="Andy Bridge" userId="4312140c-9019-4b5d-bc11-4f07019bf205" providerId="ADAL" clId="{38E377B4-ED4A-43C0-9612-CB02A7837BCE}" dt="2024-05-01T14:44:31.282" v="5328" actId="478"/>
          <ac:grpSpMkLst>
            <pc:docMk/>
            <pc:sldMk cId="3875077316" sldId="266"/>
            <ac:grpSpMk id="14" creationId="{BB000749-A2B5-508D-4456-061D01D72E70}"/>
          </ac:grpSpMkLst>
        </pc:grpChg>
        <pc:grpChg chg="del">
          <ac:chgData name="Andy Bridge" userId="4312140c-9019-4b5d-bc11-4f07019bf205" providerId="ADAL" clId="{38E377B4-ED4A-43C0-9612-CB02A7837BCE}" dt="2024-05-01T14:44:33.188" v="5330" actId="478"/>
          <ac:grpSpMkLst>
            <pc:docMk/>
            <pc:sldMk cId="3875077316" sldId="266"/>
            <ac:grpSpMk id="15" creationId="{63D1410C-B28F-3AA9-46AC-32C32C6F698F}"/>
          </ac:grpSpMkLst>
        </pc:grpChg>
        <pc:grpChg chg="add mod">
          <ac:chgData name="Andy Bridge" userId="4312140c-9019-4b5d-bc11-4f07019bf205" providerId="ADAL" clId="{38E377B4-ED4A-43C0-9612-CB02A7837BCE}" dt="2024-05-03T12:20:23.492" v="5844"/>
          <ac:grpSpMkLst>
            <pc:docMk/>
            <pc:sldMk cId="3875077316" sldId="266"/>
            <ac:grpSpMk id="16" creationId="{1F263B2D-6175-5FAA-DC0D-108DFC66A2E0}"/>
          </ac:grpSpMkLst>
        </pc:grpChg>
        <pc:grpChg chg="add del mod">
          <ac:chgData name="Andy Bridge" userId="4312140c-9019-4b5d-bc11-4f07019bf205" providerId="ADAL" clId="{38E377B4-ED4A-43C0-9612-CB02A7837BCE}" dt="2024-05-03T12:21:06.290" v="5854" actId="478"/>
          <ac:grpSpMkLst>
            <pc:docMk/>
            <pc:sldMk cId="3875077316" sldId="266"/>
            <ac:grpSpMk id="22" creationId="{C1ACDBA0-7B0D-00B8-1AD3-16E71EE76BD0}"/>
          </ac:grpSpMkLst>
        </pc:grpChg>
        <pc:grpChg chg="add del mod">
          <ac:chgData name="Andy Bridge" userId="4312140c-9019-4b5d-bc11-4f07019bf205" providerId="ADAL" clId="{38E377B4-ED4A-43C0-9612-CB02A7837BCE}" dt="2024-05-03T12:33:16.676" v="5938" actId="478"/>
          <ac:grpSpMkLst>
            <pc:docMk/>
            <pc:sldMk cId="3875077316" sldId="266"/>
            <ac:grpSpMk id="42" creationId="{BD0E2C3D-5890-C261-7077-9DC553659B2C}"/>
          </ac:grpSpMkLst>
        </pc:grpChg>
        <pc:grpChg chg="add mod ord">
          <ac:chgData name="Andy Bridge" userId="4312140c-9019-4b5d-bc11-4f07019bf205" providerId="ADAL" clId="{38E377B4-ED4A-43C0-9612-CB02A7837BCE}" dt="2024-05-01T14:44:48.277" v="5333" actId="167"/>
          <ac:grpSpMkLst>
            <pc:docMk/>
            <pc:sldMk cId="3875077316" sldId="266"/>
            <ac:grpSpMk id="57" creationId="{F83F2CD7-9D3C-BFF9-88C8-6912A9E013F7}"/>
          </ac:grpSpMkLst>
        </pc:grpChg>
        <pc:grpChg chg="mod">
          <ac:chgData name="Andy Bridge" userId="4312140c-9019-4b5d-bc11-4f07019bf205" providerId="ADAL" clId="{38E377B4-ED4A-43C0-9612-CB02A7837BCE}" dt="2024-05-01T14:44:26.600" v="5326"/>
          <ac:grpSpMkLst>
            <pc:docMk/>
            <pc:sldMk cId="3875077316" sldId="266"/>
            <ac:grpSpMk id="58" creationId="{156CF383-F430-6B20-A05C-84B37765CB13}"/>
          </ac:grpSpMkLst>
        </pc:grpChg>
        <pc:grpChg chg="mod">
          <ac:chgData name="Andy Bridge" userId="4312140c-9019-4b5d-bc11-4f07019bf205" providerId="ADAL" clId="{38E377B4-ED4A-43C0-9612-CB02A7837BCE}" dt="2024-05-01T14:44:26.600" v="5326"/>
          <ac:grpSpMkLst>
            <pc:docMk/>
            <pc:sldMk cId="3875077316" sldId="266"/>
            <ac:grpSpMk id="59" creationId="{BDD55AE2-82F8-63CC-30BC-424CA9161564}"/>
          </ac:grpSpMkLst>
        </pc:grpChg>
        <pc:grpChg chg="mod">
          <ac:chgData name="Andy Bridge" userId="4312140c-9019-4b5d-bc11-4f07019bf205" providerId="ADAL" clId="{38E377B4-ED4A-43C0-9612-CB02A7837BCE}" dt="2024-05-01T14:44:26.600" v="5326"/>
          <ac:grpSpMkLst>
            <pc:docMk/>
            <pc:sldMk cId="3875077316" sldId="266"/>
            <ac:grpSpMk id="60" creationId="{BEBDD2B5-6BFD-5B46-D78C-C02C723DA2AE}"/>
          </ac:grpSpMkLst>
        </pc:grpChg>
        <pc:grpChg chg="mod">
          <ac:chgData name="Andy Bridge" userId="4312140c-9019-4b5d-bc11-4f07019bf205" providerId="ADAL" clId="{38E377B4-ED4A-43C0-9612-CB02A7837BCE}" dt="2024-05-01T14:44:26.600" v="5326"/>
          <ac:grpSpMkLst>
            <pc:docMk/>
            <pc:sldMk cId="3875077316" sldId="266"/>
            <ac:grpSpMk id="61" creationId="{E968A33C-A79A-16AE-A440-368937A98E26}"/>
          </ac:grpSpMkLst>
        </pc:grpChg>
        <pc:grpChg chg="mod">
          <ac:chgData name="Andy Bridge" userId="4312140c-9019-4b5d-bc11-4f07019bf205" providerId="ADAL" clId="{38E377B4-ED4A-43C0-9612-CB02A7837BCE}" dt="2024-05-01T14:44:26.600" v="5326"/>
          <ac:grpSpMkLst>
            <pc:docMk/>
            <pc:sldMk cId="3875077316" sldId="266"/>
            <ac:grpSpMk id="62" creationId="{4A229F2C-5830-3184-41C4-619768696E7F}"/>
          </ac:grpSpMkLst>
        </pc:grpChg>
        <pc:grpChg chg="mod">
          <ac:chgData name="Andy Bridge" userId="4312140c-9019-4b5d-bc11-4f07019bf205" providerId="ADAL" clId="{38E377B4-ED4A-43C0-9612-CB02A7837BCE}" dt="2024-05-01T14:44:26.600" v="5326"/>
          <ac:grpSpMkLst>
            <pc:docMk/>
            <pc:sldMk cId="3875077316" sldId="266"/>
            <ac:grpSpMk id="63" creationId="{9DD1171D-47CC-7BB3-CEC3-34A685574A18}"/>
          </ac:grpSpMkLst>
        </pc:grpChg>
        <pc:grpChg chg="mod">
          <ac:chgData name="Andy Bridge" userId="4312140c-9019-4b5d-bc11-4f07019bf205" providerId="ADAL" clId="{38E377B4-ED4A-43C0-9612-CB02A7837BCE}" dt="2024-05-01T14:44:26.600" v="5326"/>
          <ac:grpSpMkLst>
            <pc:docMk/>
            <pc:sldMk cId="3875077316" sldId="266"/>
            <ac:grpSpMk id="135" creationId="{B8EB78B7-07CD-7526-95EA-2D7E5A48A868}"/>
          </ac:grpSpMkLst>
        </pc:grpChg>
        <pc:grpChg chg="mod">
          <ac:chgData name="Andy Bridge" userId="4312140c-9019-4b5d-bc11-4f07019bf205" providerId="ADAL" clId="{38E377B4-ED4A-43C0-9612-CB02A7837BCE}" dt="2024-05-01T10:43:55.647" v="2685" actId="12789"/>
          <ac:grpSpMkLst>
            <pc:docMk/>
            <pc:sldMk cId="3875077316" sldId="266"/>
            <ac:grpSpMk id="273" creationId="{65A68B69-7FF4-3045-1D0B-0350C09EE0C5}"/>
          </ac:grpSpMkLst>
        </pc:grpChg>
        <pc:graphicFrameChg chg="add mod">
          <ac:chgData name="Andy Bridge" userId="4312140c-9019-4b5d-bc11-4f07019bf205" providerId="ADAL" clId="{38E377B4-ED4A-43C0-9612-CB02A7837BCE}" dt="2024-05-03T12:19:19.057" v="5832"/>
          <ac:graphicFrameMkLst>
            <pc:docMk/>
            <pc:sldMk cId="3875077316" sldId="266"/>
            <ac:graphicFrameMk id="4" creationId="{63292380-DE1B-4042-AFC8-E1FC692E9DFA}"/>
          </ac:graphicFrameMkLst>
        </pc:graphicFrameChg>
        <pc:graphicFrameChg chg="add mod">
          <ac:chgData name="Andy Bridge" userId="4312140c-9019-4b5d-bc11-4f07019bf205" providerId="ADAL" clId="{38E377B4-ED4A-43C0-9612-CB02A7837BCE}" dt="2024-05-03T12:20:05.764" v="5839"/>
          <ac:graphicFrameMkLst>
            <pc:docMk/>
            <pc:sldMk cId="3875077316" sldId="266"/>
            <ac:graphicFrameMk id="13" creationId="{117EF60A-8730-4359-B1B7-E6CAF9859049}"/>
          </ac:graphicFrameMkLst>
        </pc:graphicFrameChg>
        <pc:graphicFrameChg chg="add mod">
          <ac:chgData name="Andy Bridge" userId="4312140c-9019-4b5d-bc11-4f07019bf205" providerId="ADAL" clId="{38E377B4-ED4A-43C0-9612-CB02A7837BCE}" dt="2024-05-03T12:20:23.492" v="5844"/>
          <ac:graphicFrameMkLst>
            <pc:docMk/>
            <pc:sldMk cId="3875077316" sldId="266"/>
            <ac:graphicFrameMk id="17" creationId="{7493B841-A0D9-7F16-2890-B0EEEB5B8195}"/>
          </ac:graphicFrameMkLst>
        </pc:graphicFrameChg>
        <pc:graphicFrameChg chg="add mod">
          <ac:chgData name="Andy Bridge" userId="4312140c-9019-4b5d-bc11-4f07019bf205" providerId="ADAL" clId="{38E377B4-ED4A-43C0-9612-CB02A7837BCE}" dt="2024-05-03T12:20:37.897" v="5848"/>
          <ac:graphicFrameMkLst>
            <pc:docMk/>
            <pc:sldMk cId="3875077316" sldId="266"/>
            <ac:graphicFrameMk id="24" creationId="{51EDC6F1-DAC8-457D-9980-49EAEE685387}"/>
          </ac:graphicFrameMkLst>
        </pc:graphicFrameChg>
        <pc:graphicFrameChg chg="add mod">
          <ac:chgData name="Andy Bridge" userId="4312140c-9019-4b5d-bc11-4f07019bf205" providerId="ADAL" clId="{38E377B4-ED4A-43C0-9612-CB02A7837BCE}" dt="2024-05-03T12:32:40.006" v="5935"/>
          <ac:graphicFrameMkLst>
            <pc:docMk/>
            <pc:sldMk cId="3875077316" sldId="266"/>
            <ac:graphicFrameMk id="44" creationId="{ED6589A3-4B4C-4EAE-8AFF-86496ED9AC0B}"/>
          </ac:graphicFrameMkLst>
        </pc:graphicFrameChg>
        <pc:graphicFrameChg chg="add mod">
          <ac:chgData name="Andy Bridge" userId="4312140c-9019-4b5d-bc11-4f07019bf205" providerId="ADAL" clId="{38E377B4-ED4A-43C0-9612-CB02A7837BCE}" dt="2024-05-01T15:43:22.128" v="5450"/>
          <ac:graphicFrameMkLst>
            <pc:docMk/>
            <pc:sldMk cId="3875077316" sldId="266"/>
            <ac:graphicFrameMk id="145" creationId="{FB900A4A-7F7B-4D6E-7E0E-D4816BDCA640}"/>
          </ac:graphicFrameMkLst>
        </pc:graphicFrameChg>
        <pc:graphicFrameChg chg="add mod">
          <ac:chgData name="Andy Bridge" userId="4312140c-9019-4b5d-bc11-4f07019bf205" providerId="ADAL" clId="{38E377B4-ED4A-43C0-9612-CB02A7837BCE}" dt="2024-05-01T15:43:22.128" v="5450"/>
          <ac:graphicFrameMkLst>
            <pc:docMk/>
            <pc:sldMk cId="3875077316" sldId="266"/>
            <ac:graphicFrameMk id="146" creationId="{7F510353-3E61-4C71-9508-CB30C79A9E10}"/>
          </ac:graphicFrameMkLst>
        </pc:graphicFrameChg>
        <pc:graphicFrameChg chg="add mod">
          <ac:chgData name="Andy Bridge" userId="4312140c-9019-4b5d-bc11-4f07019bf205" providerId="ADAL" clId="{38E377B4-ED4A-43C0-9612-CB02A7837BCE}" dt="2024-05-01T15:43:40.535" v="5465"/>
          <ac:graphicFrameMkLst>
            <pc:docMk/>
            <pc:sldMk cId="3875077316" sldId="266"/>
            <ac:graphicFrameMk id="147" creationId="{FB900A4A-7F7B-4D6E-7E0E-D4816BDCA640}"/>
          </ac:graphicFrameMkLst>
        </pc:graphicFrameChg>
        <pc:graphicFrameChg chg="add mod">
          <ac:chgData name="Andy Bridge" userId="4312140c-9019-4b5d-bc11-4f07019bf205" providerId="ADAL" clId="{38E377B4-ED4A-43C0-9612-CB02A7837BCE}" dt="2024-05-01T15:43:40.535" v="5465"/>
          <ac:graphicFrameMkLst>
            <pc:docMk/>
            <pc:sldMk cId="3875077316" sldId="266"/>
            <ac:graphicFrameMk id="148" creationId="{7F510353-3E61-4C71-9508-CB30C79A9E10}"/>
          </ac:graphicFrameMkLst>
        </pc:graphicFrameChg>
        <pc:graphicFrameChg chg="add del mod">
          <ac:chgData name="Andy Bridge" userId="4312140c-9019-4b5d-bc11-4f07019bf205" providerId="ADAL" clId="{38E377B4-ED4A-43C0-9612-CB02A7837BCE}" dt="2024-05-01T16:00:38.155" v="5488" actId="478"/>
          <ac:graphicFrameMkLst>
            <pc:docMk/>
            <pc:sldMk cId="3875077316" sldId="266"/>
            <ac:graphicFrameMk id="150" creationId="{FB900A4A-7F7B-4D6E-7E0E-D4816BDCA640}"/>
          </ac:graphicFrameMkLst>
        </pc:graphicFrameChg>
        <pc:picChg chg="add mod">
          <ac:chgData name="Andy Bridge" userId="4312140c-9019-4b5d-bc11-4f07019bf205" providerId="ADAL" clId="{38E377B4-ED4A-43C0-9612-CB02A7837BCE}" dt="2024-05-03T12:19:08.033" v="5829" actId="1076"/>
          <ac:picMkLst>
            <pc:docMk/>
            <pc:sldMk cId="3875077316" sldId="266"/>
            <ac:picMk id="2" creationId="{C6ACABF2-C98E-5F50-C209-F55A19197D0C}"/>
          </ac:picMkLst>
        </pc:picChg>
        <pc:picChg chg="add mod">
          <ac:chgData name="Andy Bridge" userId="4312140c-9019-4b5d-bc11-4f07019bf205" providerId="ADAL" clId="{38E377B4-ED4A-43C0-9612-CB02A7837BCE}" dt="2024-05-03T13:04:33.666" v="6171"/>
          <ac:picMkLst>
            <pc:docMk/>
            <pc:sldMk cId="3875077316" sldId="266"/>
            <ac:picMk id="3" creationId="{57F75E26-DEE8-2524-A0D1-ACEE4ED12682}"/>
          </ac:picMkLst>
        </pc:picChg>
        <pc:picChg chg="add mod">
          <ac:chgData name="Andy Bridge" userId="4312140c-9019-4b5d-bc11-4f07019bf205" providerId="ADAL" clId="{38E377B4-ED4A-43C0-9612-CB02A7837BCE}" dt="2024-05-03T13:06:09.408" v="6178" actId="1076"/>
          <ac:picMkLst>
            <pc:docMk/>
            <pc:sldMk cId="3875077316" sldId="266"/>
            <ac:picMk id="4" creationId="{9572878D-8DA5-67D3-783B-E8638FC710F5}"/>
          </ac:picMkLst>
        </pc:picChg>
        <pc:picChg chg="add del mod">
          <ac:chgData name="Andy Bridge" userId="4312140c-9019-4b5d-bc11-4f07019bf205" providerId="ADAL" clId="{38E377B4-ED4A-43C0-9612-CB02A7837BCE}" dt="2024-05-03T13:04:58.679" v="6174" actId="478"/>
          <ac:picMkLst>
            <pc:docMk/>
            <pc:sldMk cId="3875077316" sldId="266"/>
            <ac:picMk id="6" creationId="{644ED01E-764C-4826-DB65-62C507450992}"/>
          </ac:picMkLst>
        </pc:picChg>
        <pc:picChg chg="add mod">
          <ac:chgData name="Andy Bridge" userId="4312140c-9019-4b5d-bc11-4f07019bf205" providerId="ADAL" clId="{38E377B4-ED4A-43C0-9612-CB02A7837BCE}" dt="2024-05-03T12:19:24.430" v="5834" actId="1076"/>
          <ac:picMkLst>
            <pc:docMk/>
            <pc:sldMk cId="3875077316" sldId="266"/>
            <ac:picMk id="7" creationId="{44DD7BA1-B791-0EDA-CF23-D5FDBBA52C4C}"/>
          </ac:picMkLst>
        </pc:picChg>
        <pc:picChg chg="add mod">
          <ac:chgData name="Andy Bridge" userId="4312140c-9019-4b5d-bc11-4f07019bf205" providerId="ADAL" clId="{38E377B4-ED4A-43C0-9612-CB02A7837BCE}" dt="2024-05-01T14:16:33.036" v="4818" actId="1076"/>
          <ac:picMkLst>
            <pc:docMk/>
            <pc:sldMk cId="3875077316" sldId="266"/>
            <ac:picMk id="8" creationId="{223E4087-CC75-F3F8-AAE3-1A40F89DC71D}"/>
          </ac:picMkLst>
        </pc:picChg>
        <pc:picChg chg="add del mod">
          <ac:chgData name="Andy Bridge" userId="4312140c-9019-4b5d-bc11-4f07019bf205" providerId="ADAL" clId="{38E377B4-ED4A-43C0-9612-CB02A7837BCE}" dt="2024-05-03T13:05:00.933" v="6175" actId="478"/>
          <ac:picMkLst>
            <pc:docMk/>
            <pc:sldMk cId="3875077316" sldId="266"/>
            <ac:picMk id="9" creationId="{849CD860-A24B-319E-BB61-FC55359E6911}"/>
          </ac:picMkLst>
        </pc:picChg>
        <pc:picChg chg="add mod">
          <ac:chgData name="Andy Bridge" userId="4312140c-9019-4b5d-bc11-4f07019bf205" providerId="ADAL" clId="{38E377B4-ED4A-43C0-9612-CB02A7837BCE}" dt="2024-05-03T12:33:32.214" v="5940" actId="1076"/>
          <ac:picMkLst>
            <pc:docMk/>
            <pc:sldMk cId="3875077316" sldId="266"/>
            <ac:picMk id="10" creationId="{1699016C-75C1-B847-E90D-94446BB09514}"/>
          </ac:picMkLst>
        </pc:picChg>
        <pc:picChg chg="add del mod">
          <ac:chgData name="Andy Bridge" userId="4312140c-9019-4b5d-bc11-4f07019bf205" providerId="ADAL" clId="{38E377B4-ED4A-43C0-9612-CB02A7837BCE}" dt="2024-05-01T11:34:05.111" v="2982" actId="478"/>
          <ac:picMkLst>
            <pc:docMk/>
            <pc:sldMk cId="3875077316" sldId="266"/>
            <ac:picMk id="11" creationId="{42783ABC-7D22-D8AD-0937-9225966380CF}"/>
          </ac:picMkLst>
        </pc:picChg>
        <pc:picChg chg="add del mod">
          <ac:chgData name="Andy Bridge" userId="4312140c-9019-4b5d-bc11-4f07019bf205" providerId="ADAL" clId="{38E377B4-ED4A-43C0-9612-CB02A7837BCE}" dt="2024-05-01T14:25:03.228" v="4910" actId="478"/>
          <ac:picMkLst>
            <pc:docMk/>
            <pc:sldMk cId="3875077316" sldId="266"/>
            <ac:picMk id="12" creationId="{79C1ECBD-DF97-8D9D-0A06-DCEB23A3256A}"/>
          </ac:picMkLst>
        </pc:picChg>
        <pc:picChg chg="add mod">
          <ac:chgData name="Andy Bridge" userId="4312140c-9019-4b5d-bc11-4f07019bf205" providerId="ADAL" clId="{38E377B4-ED4A-43C0-9612-CB02A7837BCE}" dt="2024-05-03T12:20:09.878" v="5841" actId="1076"/>
          <ac:picMkLst>
            <pc:docMk/>
            <pc:sldMk cId="3875077316" sldId="266"/>
            <ac:picMk id="15" creationId="{D03C4FC0-7D53-7625-1D03-A0F7434EC139}"/>
          </ac:picMkLst>
        </pc:picChg>
        <pc:picChg chg="add del mod">
          <ac:chgData name="Andy Bridge" userId="4312140c-9019-4b5d-bc11-4f07019bf205" providerId="ADAL" clId="{38E377B4-ED4A-43C0-9612-CB02A7837BCE}" dt="2024-05-01T13:25:59.469" v="4275" actId="478"/>
          <ac:picMkLst>
            <pc:docMk/>
            <pc:sldMk cId="3875077316" sldId="266"/>
            <ac:picMk id="16" creationId="{A0E2FB4D-91E7-4CC5-147C-39DE1AD4D875}"/>
          </ac:picMkLst>
        </pc:picChg>
        <pc:picChg chg="add mod">
          <ac:chgData name="Andy Bridge" userId="4312140c-9019-4b5d-bc11-4f07019bf205" providerId="ADAL" clId="{38E377B4-ED4A-43C0-9612-CB02A7837BCE}" dt="2024-05-01T14:16:25.964" v="4815" actId="1076"/>
          <ac:picMkLst>
            <pc:docMk/>
            <pc:sldMk cId="3875077316" sldId="266"/>
            <ac:picMk id="18" creationId="{460440BE-4939-5016-AF57-6D5CF1BD0C4D}"/>
          </ac:picMkLst>
        </pc:picChg>
        <pc:picChg chg="add del mod">
          <ac:chgData name="Andy Bridge" userId="4312140c-9019-4b5d-bc11-4f07019bf205" providerId="ADAL" clId="{38E377B4-ED4A-43C0-9612-CB02A7837BCE}" dt="2024-05-01T14:36:25.851" v="5269" actId="478"/>
          <ac:picMkLst>
            <pc:docMk/>
            <pc:sldMk cId="3875077316" sldId="266"/>
            <ac:picMk id="20" creationId="{6E83ACDE-11E1-6FA8-CADD-5BFBB91A4387}"/>
          </ac:picMkLst>
        </pc:picChg>
        <pc:picChg chg="add mod">
          <ac:chgData name="Andy Bridge" userId="4312140c-9019-4b5d-bc11-4f07019bf205" providerId="ADAL" clId="{38E377B4-ED4A-43C0-9612-CB02A7837BCE}" dt="2024-05-03T12:20:26.825" v="5846" actId="1076"/>
          <ac:picMkLst>
            <pc:docMk/>
            <pc:sldMk cId="3875077316" sldId="266"/>
            <ac:picMk id="20" creationId="{7CB1D3ED-ACE2-5C98-CD71-38A24CA4609F}"/>
          </ac:picMkLst>
        </pc:picChg>
        <pc:picChg chg="add mod">
          <ac:chgData name="Andy Bridge" userId="4312140c-9019-4b5d-bc11-4f07019bf205" providerId="ADAL" clId="{38E377B4-ED4A-43C0-9612-CB02A7837BCE}" dt="2024-05-03T12:33:50.107" v="5943" actId="1076"/>
          <ac:picMkLst>
            <pc:docMk/>
            <pc:sldMk cId="3875077316" sldId="266"/>
            <ac:picMk id="28" creationId="{9AC472AF-2CDF-22E6-8CF4-1395BFBC4ECC}"/>
          </ac:picMkLst>
        </pc:picChg>
        <pc:picChg chg="add mod">
          <ac:chgData name="Andy Bridge" userId="4312140c-9019-4b5d-bc11-4f07019bf205" providerId="ADAL" clId="{38E377B4-ED4A-43C0-9612-CB02A7837BCE}" dt="2024-05-01T14:24:51.502" v="4906" actId="1076"/>
          <ac:picMkLst>
            <pc:docMk/>
            <pc:sldMk cId="3875077316" sldId="266"/>
            <ac:picMk id="51" creationId="{A1B321A1-79C9-AA09-1F23-5DCC678B5508}"/>
          </ac:picMkLst>
        </pc:picChg>
        <pc:picChg chg="add mod">
          <ac:chgData name="Andy Bridge" userId="4312140c-9019-4b5d-bc11-4f07019bf205" providerId="ADAL" clId="{38E377B4-ED4A-43C0-9612-CB02A7837BCE}" dt="2024-05-01T14:25:45.882" v="4922" actId="14100"/>
          <ac:picMkLst>
            <pc:docMk/>
            <pc:sldMk cId="3875077316" sldId="266"/>
            <ac:picMk id="52" creationId="{12803DE5-F6A0-514B-6A45-C98836AA6EA8}"/>
          </ac:picMkLst>
        </pc:picChg>
        <pc:picChg chg="add mod">
          <ac:chgData name="Andy Bridge" userId="4312140c-9019-4b5d-bc11-4f07019bf205" providerId="ADAL" clId="{38E377B4-ED4A-43C0-9612-CB02A7837BCE}" dt="2024-05-01T14:44:52.243" v="5334" actId="1076"/>
          <ac:picMkLst>
            <pc:docMk/>
            <pc:sldMk cId="3875077316" sldId="266"/>
            <ac:picMk id="54" creationId="{9114B413-6389-7815-4B95-13CE25FC69BD}"/>
          </ac:picMkLst>
        </pc:picChg>
        <pc:picChg chg="add del mod">
          <ac:chgData name="Andy Bridge" userId="4312140c-9019-4b5d-bc11-4f07019bf205" providerId="ADAL" clId="{38E377B4-ED4A-43C0-9612-CB02A7837BCE}" dt="2024-05-01T14:38:11.179" v="5274" actId="478"/>
          <ac:picMkLst>
            <pc:docMk/>
            <pc:sldMk cId="3875077316" sldId="266"/>
            <ac:picMk id="56" creationId="{7CB88240-43C1-F64E-2726-5B708B1D5A66}"/>
          </ac:picMkLst>
        </pc:picChg>
        <pc:picChg chg="mod">
          <ac:chgData name="Andy Bridge" userId="4312140c-9019-4b5d-bc11-4f07019bf205" providerId="ADAL" clId="{38E377B4-ED4A-43C0-9612-CB02A7837BCE}" dt="2024-05-01T14:44:26.600" v="5326"/>
          <ac:picMkLst>
            <pc:docMk/>
            <pc:sldMk cId="3875077316" sldId="266"/>
            <ac:picMk id="129" creationId="{5BBA8021-E01F-84C3-2023-B097FC0478E5}"/>
          </ac:picMkLst>
        </pc:picChg>
        <pc:picChg chg="mod">
          <ac:chgData name="Andy Bridge" userId="4312140c-9019-4b5d-bc11-4f07019bf205" providerId="ADAL" clId="{38E377B4-ED4A-43C0-9612-CB02A7837BCE}" dt="2024-05-01T14:44:26.600" v="5326"/>
          <ac:picMkLst>
            <pc:docMk/>
            <pc:sldMk cId="3875077316" sldId="266"/>
            <ac:picMk id="130" creationId="{A3C07A03-8791-90AE-E569-7F495359195C}"/>
          </ac:picMkLst>
        </pc:picChg>
        <pc:picChg chg="mod">
          <ac:chgData name="Andy Bridge" userId="4312140c-9019-4b5d-bc11-4f07019bf205" providerId="ADAL" clId="{38E377B4-ED4A-43C0-9612-CB02A7837BCE}" dt="2024-05-01T14:44:26.600" v="5326"/>
          <ac:picMkLst>
            <pc:docMk/>
            <pc:sldMk cId="3875077316" sldId="266"/>
            <ac:picMk id="132" creationId="{FF2DB28D-E5ED-25F9-4DF4-F216E4A6A318}"/>
          </ac:picMkLst>
        </pc:picChg>
        <pc:picChg chg="mod">
          <ac:chgData name="Andy Bridge" userId="4312140c-9019-4b5d-bc11-4f07019bf205" providerId="ADAL" clId="{38E377B4-ED4A-43C0-9612-CB02A7837BCE}" dt="2024-05-01T14:44:26.600" v="5326"/>
          <ac:picMkLst>
            <pc:docMk/>
            <pc:sldMk cId="3875077316" sldId="266"/>
            <ac:picMk id="133" creationId="{AF51735E-FB0E-C7E0-962B-1E08DA979747}"/>
          </ac:picMkLst>
        </pc:picChg>
        <pc:picChg chg="mod">
          <ac:chgData name="Andy Bridge" userId="4312140c-9019-4b5d-bc11-4f07019bf205" providerId="ADAL" clId="{38E377B4-ED4A-43C0-9612-CB02A7837BCE}" dt="2024-05-01T14:44:26.600" v="5326"/>
          <ac:picMkLst>
            <pc:docMk/>
            <pc:sldMk cId="3875077316" sldId="266"/>
            <ac:picMk id="136" creationId="{BD62FE87-F28E-825A-CD77-4E36CA1575CB}"/>
          </ac:picMkLst>
        </pc:picChg>
        <pc:picChg chg="mod">
          <ac:chgData name="Andy Bridge" userId="4312140c-9019-4b5d-bc11-4f07019bf205" providerId="ADAL" clId="{38E377B4-ED4A-43C0-9612-CB02A7837BCE}" dt="2024-05-01T14:44:26.600" v="5326"/>
          <ac:picMkLst>
            <pc:docMk/>
            <pc:sldMk cId="3875077316" sldId="266"/>
            <ac:picMk id="137" creationId="{53F5F7C0-8DFF-08B0-3DA9-C3FCD9C8C93D}"/>
          </ac:picMkLst>
        </pc:picChg>
        <pc:picChg chg="mod">
          <ac:chgData name="Andy Bridge" userId="4312140c-9019-4b5d-bc11-4f07019bf205" providerId="ADAL" clId="{38E377B4-ED4A-43C0-9612-CB02A7837BCE}" dt="2024-05-01T14:44:26.600" v="5326"/>
          <ac:picMkLst>
            <pc:docMk/>
            <pc:sldMk cId="3875077316" sldId="266"/>
            <ac:picMk id="139" creationId="{4A648D09-6DFD-A4E0-2AAC-F91E53540B86}"/>
          </ac:picMkLst>
        </pc:picChg>
        <pc:picChg chg="mod">
          <ac:chgData name="Andy Bridge" userId="4312140c-9019-4b5d-bc11-4f07019bf205" providerId="ADAL" clId="{38E377B4-ED4A-43C0-9612-CB02A7837BCE}" dt="2024-05-01T14:44:26.600" v="5326"/>
          <ac:picMkLst>
            <pc:docMk/>
            <pc:sldMk cId="3875077316" sldId="266"/>
            <ac:picMk id="141" creationId="{73EC1253-659C-019D-64A9-C8A6FF8631EB}"/>
          </ac:picMkLst>
        </pc:picChg>
        <pc:picChg chg="mod">
          <ac:chgData name="Andy Bridge" userId="4312140c-9019-4b5d-bc11-4f07019bf205" providerId="ADAL" clId="{38E377B4-ED4A-43C0-9612-CB02A7837BCE}" dt="2024-05-01T14:44:26.600" v="5326"/>
          <ac:picMkLst>
            <pc:docMk/>
            <pc:sldMk cId="3875077316" sldId="266"/>
            <ac:picMk id="143" creationId="{FE4FA348-940C-2563-B675-15A212F70755}"/>
          </ac:picMkLst>
        </pc:picChg>
        <pc:picChg chg="add del mod">
          <ac:chgData name="Andy Bridge" userId="4312140c-9019-4b5d-bc11-4f07019bf205" providerId="ADAL" clId="{38E377B4-ED4A-43C0-9612-CB02A7837BCE}" dt="2024-05-01T15:43:50.341" v="5470" actId="1076"/>
          <ac:picMkLst>
            <pc:docMk/>
            <pc:sldMk cId="3875077316" sldId="266"/>
            <ac:picMk id="149" creationId="{7FD77B7E-3420-D693-CAC9-716663A32D5B}"/>
          </ac:picMkLst>
        </pc:picChg>
        <pc:picChg chg="add del mod">
          <ac:chgData name="Andy Bridge" userId="4312140c-9019-4b5d-bc11-4f07019bf205" providerId="ADAL" clId="{38E377B4-ED4A-43C0-9612-CB02A7837BCE}" dt="2024-05-03T12:18:58.009" v="5826" actId="478"/>
          <ac:picMkLst>
            <pc:docMk/>
            <pc:sldMk cId="3875077316" sldId="266"/>
            <ac:picMk id="151" creationId="{73E24F05-7B06-6BF2-EDA6-5E1ADB3E3271}"/>
          </ac:picMkLst>
        </pc:picChg>
        <pc:picChg chg="add del mod">
          <ac:chgData name="Andy Bridge" userId="4312140c-9019-4b5d-bc11-4f07019bf205" providerId="ADAL" clId="{38E377B4-ED4A-43C0-9612-CB02A7837BCE}" dt="2024-05-03T12:18:56.017" v="5824" actId="478"/>
          <ac:picMkLst>
            <pc:docMk/>
            <pc:sldMk cId="3875077316" sldId="266"/>
            <ac:picMk id="152" creationId="{EEE37535-3E4C-03C2-3A4E-A48B5CABE140}"/>
          </ac:picMkLst>
        </pc:picChg>
        <pc:picChg chg="add del mod">
          <ac:chgData name="Andy Bridge" userId="4312140c-9019-4b5d-bc11-4f07019bf205" providerId="ADAL" clId="{38E377B4-ED4A-43C0-9612-CB02A7837BCE}" dt="2024-05-03T12:18:57.032" v="5825" actId="478"/>
          <ac:picMkLst>
            <pc:docMk/>
            <pc:sldMk cId="3875077316" sldId="266"/>
            <ac:picMk id="153" creationId="{E256037C-1AEE-FA30-6F6A-35FA37FFC20C}"/>
          </ac:picMkLst>
        </pc:picChg>
        <pc:cxnChg chg="add del mod">
          <ac:chgData name="Andy Bridge" userId="4312140c-9019-4b5d-bc11-4f07019bf205" providerId="ADAL" clId="{38E377B4-ED4A-43C0-9612-CB02A7837BCE}" dt="2024-05-01T14:21:14.879" v="4882" actId="478"/>
          <ac:cxnSpMkLst>
            <pc:docMk/>
            <pc:sldMk cId="3875077316" sldId="266"/>
            <ac:cxnSpMk id="41" creationId="{A07E16C0-2F94-C3C6-3E77-D7F1A8CDA7C5}"/>
          </ac:cxnSpMkLst>
        </pc:cxnChg>
        <pc:cxnChg chg="add del mod">
          <ac:chgData name="Andy Bridge" userId="4312140c-9019-4b5d-bc11-4f07019bf205" providerId="ADAL" clId="{38E377B4-ED4A-43C0-9612-CB02A7837BCE}" dt="2024-05-01T14:21:16.743" v="4883" actId="478"/>
          <ac:cxnSpMkLst>
            <pc:docMk/>
            <pc:sldMk cId="3875077316" sldId="266"/>
            <ac:cxnSpMk id="42" creationId="{75F89C82-B901-919E-85B8-496228AB6AC8}"/>
          </ac:cxnSpMkLst>
        </pc:cxnChg>
        <pc:cxnChg chg="add mod">
          <ac:chgData name="Andy Bridge" userId="4312140c-9019-4b5d-bc11-4f07019bf205" providerId="ADAL" clId="{38E377B4-ED4A-43C0-9612-CB02A7837BCE}" dt="2024-05-01T14:22:19.096" v="4890" actId="208"/>
          <ac:cxnSpMkLst>
            <pc:docMk/>
            <pc:sldMk cId="3875077316" sldId="266"/>
            <ac:cxnSpMk id="48" creationId="{13E02707-440E-8519-4BC9-494B74DCFFEE}"/>
          </ac:cxnSpMkLst>
        </pc:cxnChg>
        <pc:cxnChg chg="add mod">
          <ac:chgData name="Andy Bridge" userId="4312140c-9019-4b5d-bc11-4f07019bf205" providerId="ADAL" clId="{38E377B4-ED4A-43C0-9612-CB02A7837BCE}" dt="2024-05-01T14:22:45.150" v="4893" actId="208"/>
          <ac:cxnSpMkLst>
            <pc:docMk/>
            <pc:sldMk cId="3875077316" sldId="266"/>
            <ac:cxnSpMk id="49" creationId="{3B10371E-6385-1490-0622-A00C96031599}"/>
          </ac:cxnSpMkLst>
        </pc:cxnChg>
        <pc:cxnChg chg="mod">
          <ac:chgData name="Andy Bridge" userId="4312140c-9019-4b5d-bc11-4f07019bf205" providerId="ADAL" clId="{38E377B4-ED4A-43C0-9612-CB02A7837BCE}" dt="2024-05-01T14:20:32.467" v="4876" actId="208"/>
          <ac:cxnSpMkLst>
            <pc:docMk/>
            <pc:sldMk cId="3875077316" sldId="266"/>
            <ac:cxnSpMk id="264" creationId="{F7379D5B-56C4-2525-D50B-B8CE81C25FB0}"/>
          </ac:cxnSpMkLst>
        </pc:cxnChg>
        <pc:cxnChg chg="mod">
          <ac:chgData name="Andy Bridge" userId="4312140c-9019-4b5d-bc11-4f07019bf205" providerId="ADAL" clId="{38E377B4-ED4A-43C0-9612-CB02A7837BCE}" dt="2024-05-01T14:47:35.209" v="5377" actId="1076"/>
          <ac:cxnSpMkLst>
            <pc:docMk/>
            <pc:sldMk cId="3875077316" sldId="266"/>
            <ac:cxnSpMk id="266" creationId="{5C5BC3DB-4822-0925-D97F-707B805C2763}"/>
          </ac:cxnSpMkLst>
        </pc:cxnChg>
        <pc:cxnChg chg="mod">
          <ac:chgData name="Andy Bridge" userId="4312140c-9019-4b5d-bc11-4f07019bf205" providerId="ADAL" clId="{38E377B4-ED4A-43C0-9612-CB02A7837BCE}" dt="2024-05-01T14:23:41.800" v="4900" actId="208"/>
          <ac:cxnSpMkLst>
            <pc:docMk/>
            <pc:sldMk cId="3875077316" sldId="266"/>
            <ac:cxnSpMk id="267" creationId="{2847E639-F053-7554-2127-95580AB60456}"/>
          </ac:cxnSpMkLst>
        </pc:cxnChg>
        <pc:cxnChg chg="mod">
          <ac:chgData name="Andy Bridge" userId="4312140c-9019-4b5d-bc11-4f07019bf205" providerId="ADAL" clId="{38E377B4-ED4A-43C0-9612-CB02A7837BCE}" dt="2024-05-01T14:47:45.335" v="5378" actId="1076"/>
          <ac:cxnSpMkLst>
            <pc:docMk/>
            <pc:sldMk cId="3875077316" sldId="266"/>
            <ac:cxnSpMk id="268" creationId="{15092977-28AE-DCB9-FFC3-376F0FBB77A3}"/>
          </ac:cxnSpMkLst>
        </pc:cxnChg>
        <pc:cxnChg chg="del mod">
          <ac:chgData name="Andy Bridge" userId="4312140c-9019-4b5d-bc11-4f07019bf205" providerId="ADAL" clId="{38E377B4-ED4A-43C0-9612-CB02A7837BCE}" dt="2024-05-01T14:15:58.600" v="4810" actId="478"/>
          <ac:cxnSpMkLst>
            <pc:docMk/>
            <pc:sldMk cId="3875077316" sldId="266"/>
            <ac:cxnSpMk id="272" creationId="{74B0DDCD-D0E9-3AB9-637A-911C1FC6F41C}"/>
          </ac:cxnSpMkLst>
        </pc:cxnChg>
      </pc:sldChg>
      <pc:sldChg chg="addSp delSp modSp add mod">
        <pc:chgData name="Andy Bridge" userId="4312140c-9019-4b5d-bc11-4f07019bf205" providerId="ADAL" clId="{38E377B4-ED4A-43C0-9612-CB02A7837BCE}" dt="2024-05-03T12:49:04.824" v="6024" actId="207"/>
        <pc:sldMkLst>
          <pc:docMk/>
          <pc:sldMk cId="546390449" sldId="267"/>
        </pc:sldMkLst>
        <pc:spChg chg="add del mod">
          <ac:chgData name="Andy Bridge" userId="4312140c-9019-4b5d-bc11-4f07019bf205" providerId="ADAL" clId="{38E377B4-ED4A-43C0-9612-CB02A7837BCE}" dt="2024-05-03T12:47:21.811" v="6006" actId="478"/>
          <ac:spMkLst>
            <pc:docMk/>
            <pc:sldMk cId="546390449" sldId="267"/>
            <ac:spMk id="6" creationId="{F0BECE00-4277-D4A6-89A1-7DEB1596976C}"/>
          </ac:spMkLst>
        </pc:spChg>
        <pc:spChg chg="mod">
          <ac:chgData name="Andy Bridge" userId="4312140c-9019-4b5d-bc11-4f07019bf205" providerId="ADAL" clId="{38E377B4-ED4A-43C0-9612-CB02A7837BCE}" dt="2024-05-01T10:47:30.604" v="2710" actId="571"/>
          <ac:spMkLst>
            <pc:docMk/>
            <pc:sldMk cId="546390449" sldId="267"/>
            <ac:spMk id="8" creationId="{9BA4A722-C0A9-4BA0-32B3-49F84372B05F}"/>
          </ac:spMkLst>
        </pc:spChg>
        <pc:spChg chg="add mod">
          <ac:chgData name="Andy Bridge" userId="4312140c-9019-4b5d-bc11-4f07019bf205" providerId="ADAL" clId="{38E377B4-ED4A-43C0-9612-CB02A7837BCE}" dt="2024-05-03T12:49:04.824" v="6024" actId="207"/>
          <ac:spMkLst>
            <pc:docMk/>
            <pc:sldMk cId="546390449" sldId="267"/>
            <ac:spMk id="10" creationId="{423BAE00-C6AD-5275-C4FA-D809E327004E}"/>
          </ac:spMkLst>
        </pc:spChg>
        <pc:spChg chg="add mod">
          <ac:chgData name="Andy Bridge" userId="4312140c-9019-4b5d-bc11-4f07019bf205" providerId="ADAL" clId="{38E377B4-ED4A-43C0-9612-CB02A7837BCE}" dt="2024-05-03T12:49:04.824" v="6024" actId="207"/>
          <ac:spMkLst>
            <pc:docMk/>
            <pc:sldMk cId="546390449" sldId="267"/>
            <ac:spMk id="13" creationId="{603B4D0E-3776-2832-1748-4CA77AF39D54}"/>
          </ac:spMkLst>
        </pc:spChg>
        <pc:spChg chg="add mod">
          <ac:chgData name="Andy Bridge" userId="4312140c-9019-4b5d-bc11-4f07019bf205" providerId="ADAL" clId="{38E377B4-ED4A-43C0-9612-CB02A7837BCE}" dt="2024-05-03T12:49:04.824" v="6024" actId="207"/>
          <ac:spMkLst>
            <pc:docMk/>
            <pc:sldMk cId="546390449" sldId="267"/>
            <ac:spMk id="14" creationId="{3499C759-7650-EF64-2213-8249F2BE04CD}"/>
          </ac:spMkLst>
        </pc:spChg>
        <pc:spChg chg="add mod">
          <ac:chgData name="Andy Bridge" userId="4312140c-9019-4b5d-bc11-4f07019bf205" providerId="ADAL" clId="{38E377B4-ED4A-43C0-9612-CB02A7837BCE}" dt="2024-05-03T12:49:04.824" v="6024" actId="207"/>
          <ac:spMkLst>
            <pc:docMk/>
            <pc:sldMk cId="546390449" sldId="267"/>
            <ac:spMk id="15" creationId="{5AE8E57B-ACE2-C3CE-81DE-9913DC24002B}"/>
          </ac:spMkLst>
        </pc:spChg>
        <pc:spChg chg="mod">
          <ac:chgData name="Andy Bridge" userId="4312140c-9019-4b5d-bc11-4f07019bf205" providerId="ADAL" clId="{38E377B4-ED4A-43C0-9612-CB02A7837BCE}" dt="2024-05-01T10:47:52.631" v="2713"/>
          <ac:spMkLst>
            <pc:docMk/>
            <pc:sldMk cId="546390449" sldId="267"/>
            <ac:spMk id="16" creationId="{B63A1567-C525-A7A1-A137-E19128778978}"/>
          </ac:spMkLst>
        </pc:spChg>
        <pc:spChg chg="add mod">
          <ac:chgData name="Andy Bridge" userId="4312140c-9019-4b5d-bc11-4f07019bf205" providerId="ADAL" clId="{38E377B4-ED4A-43C0-9612-CB02A7837BCE}" dt="2024-05-03T12:49:04.824" v="6024" actId="207"/>
          <ac:spMkLst>
            <pc:docMk/>
            <pc:sldMk cId="546390449" sldId="267"/>
            <ac:spMk id="17" creationId="{4E8459FE-39B1-F1B2-A8C7-24707EBAEA24}"/>
          </ac:spMkLst>
        </pc:spChg>
        <pc:spChg chg="add mod">
          <ac:chgData name="Andy Bridge" userId="4312140c-9019-4b5d-bc11-4f07019bf205" providerId="ADAL" clId="{38E377B4-ED4A-43C0-9612-CB02A7837BCE}" dt="2024-05-03T12:46:37.439" v="5996"/>
          <ac:spMkLst>
            <pc:docMk/>
            <pc:sldMk cId="546390449" sldId="267"/>
            <ac:spMk id="24" creationId="{75C49415-A2E7-0D2A-DB21-EFBD5DE8430D}"/>
          </ac:spMkLst>
        </pc:spChg>
        <pc:spChg chg="add mod">
          <ac:chgData name="Andy Bridge" userId="4312140c-9019-4b5d-bc11-4f07019bf205" providerId="ADAL" clId="{38E377B4-ED4A-43C0-9612-CB02A7837BCE}" dt="2024-05-03T12:46:48.501" v="5999"/>
          <ac:spMkLst>
            <pc:docMk/>
            <pc:sldMk cId="546390449" sldId="267"/>
            <ac:spMk id="33" creationId="{61279193-1003-746D-2803-C556DE5C19DB}"/>
          </ac:spMkLst>
        </pc:spChg>
        <pc:spChg chg="mod">
          <ac:chgData name="Andy Bridge" userId="4312140c-9019-4b5d-bc11-4f07019bf205" providerId="ADAL" clId="{38E377B4-ED4A-43C0-9612-CB02A7837BCE}" dt="2024-05-01T14:44:24.836" v="5325"/>
          <ac:spMkLst>
            <pc:docMk/>
            <pc:sldMk cId="546390449" sldId="267"/>
            <ac:spMk id="37" creationId="{39B1AF5D-B043-9A6B-9FDC-E4224CE39A34}"/>
          </ac:spMkLst>
        </pc:spChg>
        <pc:spChg chg="mod">
          <ac:chgData name="Andy Bridge" userId="4312140c-9019-4b5d-bc11-4f07019bf205" providerId="ADAL" clId="{38E377B4-ED4A-43C0-9612-CB02A7837BCE}" dt="2024-05-01T14:44:24.836" v="5325"/>
          <ac:spMkLst>
            <pc:docMk/>
            <pc:sldMk cId="546390449" sldId="267"/>
            <ac:spMk id="41" creationId="{57D69588-8563-2E3E-F52F-8704667CF4CF}"/>
          </ac:spMkLst>
        </pc:spChg>
        <pc:spChg chg="mod">
          <ac:chgData name="Andy Bridge" userId="4312140c-9019-4b5d-bc11-4f07019bf205" providerId="ADAL" clId="{38E377B4-ED4A-43C0-9612-CB02A7837BCE}" dt="2024-05-01T14:44:24.836" v="5325"/>
          <ac:spMkLst>
            <pc:docMk/>
            <pc:sldMk cId="546390449" sldId="267"/>
            <ac:spMk id="45" creationId="{6F8855C3-F9AE-91BE-009B-2E3C7689F77B}"/>
          </ac:spMkLst>
        </pc:spChg>
        <pc:spChg chg="mod">
          <ac:chgData name="Andy Bridge" userId="4312140c-9019-4b5d-bc11-4f07019bf205" providerId="ADAL" clId="{38E377B4-ED4A-43C0-9612-CB02A7837BCE}" dt="2024-05-01T14:44:24.836" v="5325"/>
          <ac:spMkLst>
            <pc:docMk/>
            <pc:sldMk cId="546390449" sldId="267"/>
            <ac:spMk id="52" creationId="{D84E375B-8321-57E3-3DB8-52317CA2CF25}"/>
          </ac:spMkLst>
        </pc:spChg>
        <pc:spChg chg="mod">
          <ac:chgData name="Andy Bridge" userId="4312140c-9019-4b5d-bc11-4f07019bf205" providerId="ADAL" clId="{38E377B4-ED4A-43C0-9612-CB02A7837BCE}" dt="2024-05-01T14:44:24.836" v="5325"/>
          <ac:spMkLst>
            <pc:docMk/>
            <pc:sldMk cId="546390449" sldId="267"/>
            <ac:spMk id="54" creationId="{00246D79-0072-D07B-8377-7CC6D7CC1567}"/>
          </ac:spMkLst>
        </pc:spChg>
        <pc:spChg chg="mod">
          <ac:chgData name="Andy Bridge" userId="4312140c-9019-4b5d-bc11-4f07019bf205" providerId="ADAL" clId="{38E377B4-ED4A-43C0-9612-CB02A7837BCE}" dt="2024-05-01T14:44:24.836" v="5325"/>
          <ac:spMkLst>
            <pc:docMk/>
            <pc:sldMk cId="546390449" sldId="267"/>
            <ac:spMk id="56" creationId="{6408EC5E-9F83-AC1A-F4C0-98C365A8BADE}"/>
          </ac:spMkLst>
        </pc:spChg>
        <pc:spChg chg="add mod">
          <ac:chgData name="Andy Bridge" userId="4312140c-9019-4b5d-bc11-4f07019bf205" providerId="ADAL" clId="{38E377B4-ED4A-43C0-9612-CB02A7837BCE}" dt="2024-05-03T12:48:39.069" v="6021"/>
          <ac:spMkLst>
            <pc:docMk/>
            <pc:sldMk cId="546390449" sldId="267"/>
            <ac:spMk id="58" creationId="{2F725DE7-AE24-6DD8-187E-63D81B9A7EAD}"/>
          </ac:spMkLst>
        </pc:spChg>
        <pc:spChg chg="mod">
          <ac:chgData name="Andy Bridge" userId="4312140c-9019-4b5d-bc11-4f07019bf205" providerId="ADAL" clId="{38E377B4-ED4A-43C0-9612-CB02A7837BCE}" dt="2024-05-01T10:53:55.293" v="2764" actId="207"/>
          <ac:spMkLst>
            <pc:docMk/>
            <pc:sldMk cId="546390449" sldId="267"/>
            <ac:spMk id="171" creationId="{4BF529EA-133F-0F59-61CD-B7253099AA6B}"/>
          </ac:spMkLst>
        </pc:spChg>
        <pc:spChg chg="mod">
          <ac:chgData name="Andy Bridge" userId="4312140c-9019-4b5d-bc11-4f07019bf205" providerId="ADAL" clId="{38E377B4-ED4A-43C0-9612-CB02A7837BCE}" dt="2024-05-01T10:53:32.415" v="2761" actId="207"/>
          <ac:spMkLst>
            <pc:docMk/>
            <pc:sldMk cId="546390449" sldId="267"/>
            <ac:spMk id="172" creationId="{DD238A22-2EC7-1B8A-98A6-16CD605B8A20}"/>
          </ac:spMkLst>
        </pc:spChg>
        <pc:spChg chg="mod">
          <ac:chgData name="Andy Bridge" userId="4312140c-9019-4b5d-bc11-4f07019bf205" providerId="ADAL" clId="{38E377B4-ED4A-43C0-9612-CB02A7837BCE}" dt="2024-05-01T10:53:11.237" v="2758" actId="207"/>
          <ac:spMkLst>
            <pc:docMk/>
            <pc:sldMk cId="546390449" sldId="267"/>
            <ac:spMk id="173" creationId="{25002250-96E0-8209-0311-3D009BCFAF64}"/>
          </ac:spMkLst>
        </pc:spChg>
        <pc:spChg chg="mod">
          <ac:chgData name="Andy Bridge" userId="4312140c-9019-4b5d-bc11-4f07019bf205" providerId="ADAL" clId="{38E377B4-ED4A-43C0-9612-CB02A7837BCE}" dt="2024-05-01T10:52:47.943" v="2755" actId="207"/>
          <ac:spMkLst>
            <pc:docMk/>
            <pc:sldMk cId="546390449" sldId="267"/>
            <ac:spMk id="174" creationId="{C09A3822-1F7A-EEDD-FF83-12A46627BE8A}"/>
          </ac:spMkLst>
        </pc:spChg>
        <pc:spChg chg="mod">
          <ac:chgData name="Andy Bridge" userId="4312140c-9019-4b5d-bc11-4f07019bf205" providerId="ADAL" clId="{38E377B4-ED4A-43C0-9612-CB02A7837BCE}" dt="2024-05-01T10:52:03.491" v="2750" actId="207"/>
          <ac:spMkLst>
            <pc:docMk/>
            <pc:sldMk cId="546390449" sldId="267"/>
            <ac:spMk id="176" creationId="{DED823E9-557F-0319-3AEB-0979B3C98A1B}"/>
          </ac:spMkLst>
        </pc:spChg>
        <pc:spChg chg="mod">
          <ac:chgData name="Andy Bridge" userId="4312140c-9019-4b5d-bc11-4f07019bf205" providerId="ADAL" clId="{38E377B4-ED4A-43C0-9612-CB02A7837BCE}" dt="2024-05-01T10:51:35.521" v="2748" actId="14100"/>
          <ac:spMkLst>
            <pc:docMk/>
            <pc:sldMk cId="546390449" sldId="267"/>
            <ac:spMk id="237" creationId="{4649E50D-5658-42A8-4418-1DCAFEE4F0AA}"/>
          </ac:spMkLst>
        </pc:spChg>
        <pc:spChg chg="mod">
          <ac:chgData name="Andy Bridge" userId="4312140c-9019-4b5d-bc11-4f07019bf205" providerId="ADAL" clId="{38E377B4-ED4A-43C0-9612-CB02A7837BCE}" dt="2024-05-03T10:51:51.579" v="5812" actId="1076"/>
          <ac:spMkLst>
            <pc:docMk/>
            <pc:sldMk cId="546390449" sldId="267"/>
            <ac:spMk id="240" creationId="{E89A690A-1F25-3205-EA48-566D40FA8FEA}"/>
          </ac:spMkLst>
        </pc:spChg>
        <pc:spChg chg="mod">
          <ac:chgData name="Andy Bridge" userId="4312140c-9019-4b5d-bc11-4f07019bf205" providerId="ADAL" clId="{38E377B4-ED4A-43C0-9612-CB02A7837BCE}" dt="2024-05-01T10:52:29.237" v="2753" actId="207"/>
          <ac:spMkLst>
            <pc:docMk/>
            <pc:sldMk cId="546390449" sldId="267"/>
            <ac:spMk id="247" creationId="{BC274512-C16E-0D81-3660-0AE31BE5BBF7}"/>
          </ac:spMkLst>
        </pc:spChg>
        <pc:spChg chg="mod">
          <ac:chgData name="Andy Bridge" userId="4312140c-9019-4b5d-bc11-4f07019bf205" providerId="ADAL" clId="{38E377B4-ED4A-43C0-9612-CB02A7837BCE}" dt="2024-05-01T10:49:44.344" v="2734" actId="1076"/>
          <ac:spMkLst>
            <pc:docMk/>
            <pc:sldMk cId="546390449" sldId="267"/>
            <ac:spMk id="276" creationId="{8C8FE499-74BD-26CF-D7C3-1BF57FA2E8C0}"/>
          </ac:spMkLst>
        </pc:spChg>
        <pc:spChg chg="mod">
          <ac:chgData name="Andy Bridge" userId="4312140c-9019-4b5d-bc11-4f07019bf205" providerId="ADAL" clId="{38E377B4-ED4A-43C0-9612-CB02A7837BCE}" dt="2024-05-03T10:43:45.889" v="5674" actId="688"/>
          <ac:spMkLst>
            <pc:docMk/>
            <pc:sldMk cId="546390449" sldId="267"/>
            <ac:spMk id="277" creationId="{14B09D76-A784-9DE1-8445-647A93880D2E}"/>
          </ac:spMkLst>
        </pc:spChg>
        <pc:spChg chg="mod">
          <ac:chgData name="Andy Bridge" userId="4312140c-9019-4b5d-bc11-4f07019bf205" providerId="ADAL" clId="{38E377B4-ED4A-43C0-9612-CB02A7837BCE}" dt="2024-05-03T10:44:16.516" v="5692" actId="1076"/>
          <ac:spMkLst>
            <pc:docMk/>
            <pc:sldMk cId="546390449" sldId="267"/>
            <ac:spMk id="278" creationId="{153961C8-556E-81ED-9C7D-B91B4E277C77}"/>
          </ac:spMkLst>
        </pc:spChg>
        <pc:spChg chg="mod">
          <ac:chgData name="Andy Bridge" userId="4312140c-9019-4b5d-bc11-4f07019bf205" providerId="ADAL" clId="{38E377B4-ED4A-43C0-9612-CB02A7837BCE}" dt="2024-05-03T10:46:31.202" v="5747" actId="1035"/>
          <ac:spMkLst>
            <pc:docMk/>
            <pc:sldMk cId="546390449" sldId="267"/>
            <ac:spMk id="279" creationId="{726C51FD-544A-5A23-1A29-CC366F9AB2C4}"/>
          </ac:spMkLst>
        </pc:spChg>
        <pc:spChg chg="mod">
          <ac:chgData name="Andy Bridge" userId="4312140c-9019-4b5d-bc11-4f07019bf205" providerId="ADAL" clId="{38E377B4-ED4A-43C0-9612-CB02A7837BCE}" dt="2024-05-03T10:45:54.548" v="5728" actId="1076"/>
          <ac:spMkLst>
            <pc:docMk/>
            <pc:sldMk cId="546390449" sldId="267"/>
            <ac:spMk id="280" creationId="{C196DD48-CE66-CCD4-6306-BA2EEF6F681D}"/>
          </ac:spMkLst>
        </pc:spChg>
        <pc:spChg chg="mod">
          <ac:chgData name="Andy Bridge" userId="4312140c-9019-4b5d-bc11-4f07019bf205" providerId="ADAL" clId="{38E377B4-ED4A-43C0-9612-CB02A7837BCE}" dt="2024-05-03T10:45:12.785" v="5712" actId="1076"/>
          <ac:spMkLst>
            <pc:docMk/>
            <pc:sldMk cId="546390449" sldId="267"/>
            <ac:spMk id="281" creationId="{CC6A8000-234D-4CCF-74D7-936A5D16338C}"/>
          </ac:spMkLst>
        </pc:spChg>
        <pc:grpChg chg="add mod">
          <ac:chgData name="Andy Bridge" userId="4312140c-9019-4b5d-bc11-4f07019bf205" providerId="ADAL" clId="{38E377B4-ED4A-43C0-9612-CB02A7837BCE}" dt="2024-05-03T10:52:02.332" v="5813" actId="1076"/>
          <ac:grpSpMkLst>
            <pc:docMk/>
            <pc:sldMk cId="546390449" sldId="267"/>
            <ac:grpSpMk id="2" creationId="{9C822D46-48B2-2FF2-482F-C27CAE3CB676}"/>
          </ac:grpSpMkLst>
        </pc:grpChg>
        <pc:grpChg chg="del">
          <ac:chgData name="Andy Bridge" userId="4312140c-9019-4b5d-bc11-4f07019bf205" providerId="ADAL" clId="{38E377B4-ED4A-43C0-9612-CB02A7837BCE}" dt="2024-05-01T14:45:00.553" v="5337" actId="478"/>
          <ac:grpSpMkLst>
            <pc:docMk/>
            <pc:sldMk cId="546390449" sldId="267"/>
            <ac:grpSpMk id="2" creationId="{C7A193D6-6938-492C-725A-EFEE0FDF12F2}"/>
          </ac:grpSpMkLst>
        </pc:grpChg>
        <pc:grpChg chg="del">
          <ac:chgData name="Andy Bridge" userId="4312140c-9019-4b5d-bc11-4f07019bf205" providerId="ADAL" clId="{38E377B4-ED4A-43C0-9612-CB02A7837BCE}" dt="2024-05-01T14:45:02.443" v="5339" actId="478"/>
          <ac:grpSpMkLst>
            <pc:docMk/>
            <pc:sldMk cId="546390449" sldId="267"/>
            <ac:grpSpMk id="3" creationId="{753F162D-67F6-0656-0938-5FAC8F9EFA01}"/>
          </ac:grpSpMkLst>
        </pc:grpChg>
        <pc:grpChg chg="del">
          <ac:chgData name="Andy Bridge" userId="4312140c-9019-4b5d-bc11-4f07019bf205" providerId="ADAL" clId="{38E377B4-ED4A-43C0-9612-CB02A7837BCE}" dt="2024-05-01T14:45:03.053" v="5340" actId="478"/>
          <ac:grpSpMkLst>
            <pc:docMk/>
            <pc:sldMk cId="546390449" sldId="267"/>
            <ac:grpSpMk id="4" creationId="{3FD81CDC-E392-E0C8-F716-88293109B45A}"/>
          </ac:grpSpMkLst>
        </pc:grpChg>
        <pc:grpChg chg="add del mod">
          <ac:chgData name="Andy Bridge" userId="4312140c-9019-4b5d-bc11-4f07019bf205" providerId="ADAL" clId="{38E377B4-ED4A-43C0-9612-CB02A7837BCE}" dt="2024-05-01T10:47:30.604" v="2710" actId="571"/>
          <ac:grpSpMkLst>
            <pc:docMk/>
            <pc:sldMk cId="546390449" sldId="267"/>
            <ac:grpSpMk id="6" creationId="{84DBDB30-C4AA-EBC4-75B1-D9912356ECF1}"/>
          </ac:grpSpMkLst>
        </pc:grpChg>
        <pc:grpChg chg="add mod">
          <ac:chgData name="Andy Bridge" userId="4312140c-9019-4b5d-bc11-4f07019bf205" providerId="ADAL" clId="{38E377B4-ED4A-43C0-9612-CB02A7837BCE}" dt="2024-05-01T14:44:24.836" v="5325"/>
          <ac:grpSpMkLst>
            <pc:docMk/>
            <pc:sldMk cId="546390449" sldId="267"/>
            <ac:grpSpMk id="9" creationId="{0558054B-BBC7-9958-23AE-7A43DE614A00}"/>
          </ac:grpSpMkLst>
        </pc:grpChg>
        <pc:grpChg chg="mod">
          <ac:chgData name="Andy Bridge" userId="4312140c-9019-4b5d-bc11-4f07019bf205" providerId="ADAL" clId="{38E377B4-ED4A-43C0-9612-CB02A7837BCE}" dt="2024-05-01T14:44:24.836" v="5325"/>
          <ac:grpSpMkLst>
            <pc:docMk/>
            <pc:sldMk cId="546390449" sldId="267"/>
            <ac:grpSpMk id="11" creationId="{D6D88ED5-ED9E-BA84-224E-B58BD5857C20}"/>
          </ac:grpSpMkLst>
        </pc:grpChg>
        <pc:grpChg chg="add mod">
          <ac:chgData name="Andy Bridge" userId="4312140c-9019-4b5d-bc11-4f07019bf205" providerId="ADAL" clId="{38E377B4-ED4A-43C0-9612-CB02A7837BCE}" dt="2024-05-01T10:48:29.996" v="2717" actId="1076"/>
          <ac:grpSpMkLst>
            <pc:docMk/>
            <pc:sldMk cId="546390449" sldId="267"/>
            <ac:grpSpMk id="12" creationId="{9DF2C49A-2CFA-2C5E-6626-0FCEB506DE26}"/>
          </ac:grpSpMkLst>
        </pc:grpChg>
        <pc:grpChg chg="del">
          <ac:chgData name="Andy Bridge" userId="4312140c-9019-4b5d-bc11-4f07019bf205" providerId="ADAL" clId="{38E377B4-ED4A-43C0-9612-CB02A7837BCE}" dt="2024-05-01T14:44:58.579" v="5335" actId="478"/>
          <ac:grpSpMkLst>
            <pc:docMk/>
            <pc:sldMk cId="546390449" sldId="267"/>
            <ac:grpSpMk id="13" creationId="{E5EADE4F-D4B2-D79C-410A-557A9EDF4A32}"/>
          </ac:grpSpMkLst>
        </pc:grpChg>
        <pc:grpChg chg="del">
          <ac:chgData name="Andy Bridge" userId="4312140c-9019-4b5d-bc11-4f07019bf205" providerId="ADAL" clId="{38E377B4-ED4A-43C0-9612-CB02A7837BCE}" dt="2024-05-01T14:44:59.648" v="5336" actId="478"/>
          <ac:grpSpMkLst>
            <pc:docMk/>
            <pc:sldMk cId="546390449" sldId="267"/>
            <ac:grpSpMk id="14" creationId="{BB000749-A2B5-508D-4456-061D01D72E70}"/>
          </ac:grpSpMkLst>
        </pc:grpChg>
        <pc:grpChg chg="del">
          <ac:chgData name="Andy Bridge" userId="4312140c-9019-4b5d-bc11-4f07019bf205" providerId="ADAL" clId="{38E377B4-ED4A-43C0-9612-CB02A7837BCE}" dt="2024-05-01T14:45:01.484" v="5338" actId="478"/>
          <ac:grpSpMkLst>
            <pc:docMk/>
            <pc:sldMk cId="546390449" sldId="267"/>
            <ac:grpSpMk id="15" creationId="{63D1410C-B28F-3AA9-46AC-32C32C6F698F}"/>
          </ac:grpSpMkLst>
        </pc:grpChg>
        <pc:grpChg chg="add del mod">
          <ac:chgData name="Andy Bridge" userId="4312140c-9019-4b5d-bc11-4f07019bf205" providerId="ADAL" clId="{38E377B4-ED4A-43C0-9612-CB02A7837BCE}" dt="2024-05-03T12:47:01.475" v="6002" actId="478"/>
          <ac:grpSpMkLst>
            <pc:docMk/>
            <pc:sldMk cId="546390449" sldId="267"/>
            <ac:grpSpMk id="19" creationId="{813B2BAE-F110-D8F6-515F-867CCB21DBCF}"/>
          </ac:grpSpMkLst>
        </pc:grpChg>
        <pc:grpChg chg="add del mod">
          <ac:chgData name="Andy Bridge" userId="4312140c-9019-4b5d-bc11-4f07019bf205" providerId="ADAL" clId="{38E377B4-ED4A-43C0-9612-CB02A7837BCE}" dt="2024-05-03T12:46:59.894" v="6001" actId="478"/>
          <ac:grpSpMkLst>
            <pc:docMk/>
            <pc:sldMk cId="546390449" sldId="267"/>
            <ac:grpSpMk id="26" creationId="{B45881DF-9BAC-A52C-0501-AE3725945E57}"/>
          </ac:grpSpMkLst>
        </pc:grpChg>
        <pc:grpChg chg="mod">
          <ac:chgData name="Andy Bridge" userId="4312140c-9019-4b5d-bc11-4f07019bf205" providerId="ADAL" clId="{38E377B4-ED4A-43C0-9612-CB02A7837BCE}" dt="2024-05-01T14:44:24.836" v="5325"/>
          <ac:grpSpMkLst>
            <pc:docMk/>
            <pc:sldMk cId="546390449" sldId="267"/>
            <ac:grpSpMk id="30" creationId="{FF2CF7DE-AB27-B72A-DC19-A815044F15F6}"/>
          </ac:grpSpMkLst>
        </pc:grpChg>
        <pc:grpChg chg="mod">
          <ac:chgData name="Andy Bridge" userId="4312140c-9019-4b5d-bc11-4f07019bf205" providerId="ADAL" clId="{38E377B4-ED4A-43C0-9612-CB02A7837BCE}" dt="2024-05-01T14:44:24.836" v="5325"/>
          <ac:grpSpMkLst>
            <pc:docMk/>
            <pc:sldMk cId="546390449" sldId="267"/>
            <ac:grpSpMk id="31" creationId="{10EE0822-671E-D68F-F0C6-B141A2D96E32}"/>
          </ac:grpSpMkLst>
        </pc:grpChg>
        <pc:grpChg chg="mod">
          <ac:chgData name="Andy Bridge" userId="4312140c-9019-4b5d-bc11-4f07019bf205" providerId="ADAL" clId="{38E377B4-ED4A-43C0-9612-CB02A7837BCE}" dt="2024-05-01T14:44:24.836" v="5325"/>
          <ac:grpSpMkLst>
            <pc:docMk/>
            <pc:sldMk cId="546390449" sldId="267"/>
            <ac:grpSpMk id="32" creationId="{6FCED53A-E972-E7D4-3419-B3275290E9F6}"/>
          </ac:grpSpMkLst>
        </pc:grpChg>
        <pc:grpChg chg="mod">
          <ac:chgData name="Andy Bridge" userId="4312140c-9019-4b5d-bc11-4f07019bf205" providerId="ADAL" clId="{38E377B4-ED4A-43C0-9612-CB02A7837BCE}" dt="2024-05-01T14:44:24.836" v="5325"/>
          <ac:grpSpMkLst>
            <pc:docMk/>
            <pc:sldMk cId="546390449" sldId="267"/>
            <ac:grpSpMk id="34" creationId="{EE2AD1B4-B2E3-6A40-06A7-470A4853F8D8}"/>
          </ac:grpSpMkLst>
        </pc:grpChg>
        <pc:grpChg chg="mod">
          <ac:chgData name="Andy Bridge" userId="4312140c-9019-4b5d-bc11-4f07019bf205" providerId="ADAL" clId="{38E377B4-ED4A-43C0-9612-CB02A7837BCE}" dt="2024-05-01T14:44:24.836" v="5325"/>
          <ac:grpSpMkLst>
            <pc:docMk/>
            <pc:sldMk cId="546390449" sldId="267"/>
            <ac:grpSpMk id="36" creationId="{22130092-399C-551F-E599-8F4332429020}"/>
          </ac:grpSpMkLst>
        </pc:grpChg>
        <pc:grpChg chg="add mod">
          <ac:chgData name="Andy Bridge" userId="4312140c-9019-4b5d-bc11-4f07019bf205" providerId="ADAL" clId="{38E377B4-ED4A-43C0-9612-CB02A7837BCE}" dt="2024-05-03T12:48:43.511" v="6022" actId="1076"/>
          <ac:grpSpMkLst>
            <pc:docMk/>
            <pc:sldMk cId="546390449" sldId="267"/>
            <ac:grpSpMk id="47" creationId="{0CDAF3C3-01DE-6000-3A9F-B04F655A4A58}"/>
          </ac:grpSpMkLst>
        </pc:grpChg>
        <pc:grpChg chg="mod">
          <ac:chgData name="Andy Bridge" userId="4312140c-9019-4b5d-bc11-4f07019bf205" providerId="ADAL" clId="{38E377B4-ED4A-43C0-9612-CB02A7837BCE}" dt="2024-05-01T14:44:24.836" v="5325"/>
          <ac:grpSpMkLst>
            <pc:docMk/>
            <pc:sldMk cId="546390449" sldId="267"/>
            <ac:grpSpMk id="48" creationId="{B87C74FB-ED7A-19DC-EBDD-39BE40FA883E}"/>
          </ac:grpSpMkLst>
        </pc:grpChg>
        <pc:graphicFrameChg chg="add mod">
          <ac:chgData name="Andy Bridge" userId="4312140c-9019-4b5d-bc11-4f07019bf205" providerId="ADAL" clId="{38E377B4-ED4A-43C0-9612-CB02A7837BCE}" dt="2024-05-03T12:46:37.439" v="5996"/>
          <ac:graphicFrameMkLst>
            <pc:docMk/>
            <pc:sldMk cId="546390449" sldId="267"/>
            <ac:graphicFrameMk id="22" creationId="{EF0F6B53-2FBB-46E1-A386-6DE16EC93346}"/>
          </ac:graphicFrameMkLst>
        </pc:graphicFrameChg>
        <pc:graphicFrameChg chg="add mod">
          <ac:chgData name="Andy Bridge" userId="4312140c-9019-4b5d-bc11-4f07019bf205" providerId="ADAL" clId="{38E377B4-ED4A-43C0-9612-CB02A7837BCE}" dt="2024-05-03T12:46:48.501" v="5999"/>
          <ac:graphicFrameMkLst>
            <pc:docMk/>
            <pc:sldMk cId="546390449" sldId="267"/>
            <ac:graphicFrameMk id="28" creationId="{26CDE237-25E8-4AF2-A64D-E5AD47808FB1}"/>
          </ac:graphicFrameMkLst>
        </pc:graphicFrameChg>
        <pc:graphicFrameChg chg="add mod">
          <ac:chgData name="Andy Bridge" userId="4312140c-9019-4b5d-bc11-4f07019bf205" providerId="ADAL" clId="{38E377B4-ED4A-43C0-9612-CB02A7837BCE}" dt="2024-05-03T12:48:39.069" v="6021"/>
          <ac:graphicFrameMkLst>
            <pc:docMk/>
            <pc:sldMk cId="546390449" sldId="267"/>
            <ac:graphicFrameMk id="50" creationId="{E52D108E-4F2B-440C-9259-B5292232EB0B}"/>
          </ac:graphicFrameMkLst>
        </pc:graphicFrameChg>
        <pc:picChg chg="mod">
          <ac:chgData name="Andy Bridge" userId="4312140c-9019-4b5d-bc11-4f07019bf205" providerId="ADAL" clId="{38E377B4-ED4A-43C0-9612-CB02A7837BCE}" dt="2024-05-03T10:49:59.313" v="5800"/>
          <ac:picMkLst>
            <pc:docMk/>
            <pc:sldMk cId="546390449" sldId="267"/>
            <ac:picMk id="3" creationId="{9AF1EC8A-C51E-8F48-E48B-B154786E1E0D}"/>
          </ac:picMkLst>
        </pc:picChg>
        <pc:picChg chg="mod">
          <ac:chgData name="Andy Bridge" userId="4312140c-9019-4b5d-bc11-4f07019bf205" providerId="ADAL" clId="{38E377B4-ED4A-43C0-9612-CB02A7837BCE}" dt="2024-05-03T10:49:59.313" v="5800"/>
          <ac:picMkLst>
            <pc:docMk/>
            <pc:sldMk cId="546390449" sldId="267"/>
            <ac:picMk id="4" creationId="{C13EA7FA-1D09-94C6-CCA4-8F17C28B24C5}"/>
          </ac:picMkLst>
        </pc:picChg>
        <pc:picChg chg="add mod">
          <ac:chgData name="Andy Bridge" userId="4312140c-9019-4b5d-bc11-4f07019bf205" providerId="ADAL" clId="{38E377B4-ED4A-43C0-9612-CB02A7837BCE}" dt="2024-05-03T10:51:15.572" v="5808" actId="1076"/>
          <ac:picMkLst>
            <pc:docMk/>
            <pc:sldMk cId="546390449" sldId="267"/>
            <ac:picMk id="5" creationId="{0FF85B44-0B60-FDCC-73F4-2AF9D8CB780E}"/>
          </ac:picMkLst>
        </pc:picChg>
        <pc:picChg chg="add mod">
          <ac:chgData name="Andy Bridge" userId="4312140c-9019-4b5d-bc11-4f07019bf205" providerId="ADAL" clId="{38E377B4-ED4A-43C0-9612-CB02A7837BCE}" dt="2024-05-03T10:52:42.241" v="5818" actId="1076"/>
          <ac:picMkLst>
            <pc:docMk/>
            <pc:sldMk cId="546390449" sldId="267"/>
            <ac:picMk id="7" creationId="{996B5DFE-38F2-1860-DB4E-9742FE24D0FC}"/>
          </ac:picMkLst>
        </pc:picChg>
        <pc:picChg chg="add mod">
          <ac:chgData name="Andy Bridge" userId="4312140c-9019-4b5d-bc11-4f07019bf205" providerId="ADAL" clId="{38E377B4-ED4A-43C0-9612-CB02A7837BCE}" dt="2024-05-01T14:46:02.115" v="5362" actId="688"/>
          <ac:picMkLst>
            <pc:docMk/>
            <pc:sldMk cId="546390449" sldId="267"/>
            <ac:picMk id="8" creationId="{D6B2AED9-3679-9C2B-74EE-FDA3EED61556}"/>
          </ac:picMkLst>
        </pc:picChg>
        <pc:picChg chg="mod">
          <ac:chgData name="Andy Bridge" userId="4312140c-9019-4b5d-bc11-4f07019bf205" providerId="ADAL" clId="{38E377B4-ED4A-43C0-9612-CB02A7837BCE}" dt="2024-05-01T10:47:30.604" v="2710" actId="571"/>
          <ac:picMkLst>
            <pc:docMk/>
            <pc:sldMk cId="546390449" sldId="267"/>
            <ac:picMk id="9" creationId="{5105BC51-ECBA-CDFF-11B4-711E36BCECAE}"/>
          </ac:picMkLst>
        </pc:picChg>
        <pc:picChg chg="mod">
          <ac:chgData name="Andy Bridge" userId="4312140c-9019-4b5d-bc11-4f07019bf205" providerId="ADAL" clId="{38E377B4-ED4A-43C0-9612-CB02A7837BCE}" dt="2024-05-01T10:47:30.604" v="2710" actId="571"/>
          <ac:picMkLst>
            <pc:docMk/>
            <pc:sldMk cId="546390449" sldId="267"/>
            <ac:picMk id="11" creationId="{1C88A6A3-3AA9-2EB1-F02A-00CBF253A3C2}"/>
          </ac:picMkLst>
        </pc:picChg>
        <pc:picChg chg="mod">
          <ac:chgData name="Andy Bridge" userId="4312140c-9019-4b5d-bc11-4f07019bf205" providerId="ADAL" clId="{38E377B4-ED4A-43C0-9612-CB02A7837BCE}" dt="2024-05-01T10:47:52.631" v="2713"/>
          <ac:picMkLst>
            <pc:docMk/>
            <pc:sldMk cId="546390449" sldId="267"/>
            <ac:picMk id="18" creationId="{7CF49945-0D56-9104-0924-ADE228AAA846}"/>
          </ac:picMkLst>
        </pc:picChg>
        <pc:picChg chg="mod">
          <ac:chgData name="Andy Bridge" userId="4312140c-9019-4b5d-bc11-4f07019bf205" providerId="ADAL" clId="{38E377B4-ED4A-43C0-9612-CB02A7837BCE}" dt="2024-05-01T10:47:52.631" v="2713"/>
          <ac:picMkLst>
            <pc:docMk/>
            <pc:sldMk cId="546390449" sldId="267"/>
            <ac:picMk id="20" creationId="{6202436F-AF09-E00F-1F76-A67FC2827EA9}"/>
          </ac:picMkLst>
        </pc:picChg>
        <pc:picChg chg="add mod">
          <ac:chgData name="Andy Bridge" userId="4312140c-9019-4b5d-bc11-4f07019bf205" providerId="ADAL" clId="{38E377B4-ED4A-43C0-9612-CB02A7837BCE}" dt="2024-05-03T10:51:43.438" v="5810" actId="1076"/>
          <ac:picMkLst>
            <pc:docMk/>
            <pc:sldMk cId="546390449" sldId="267"/>
            <ac:picMk id="21" creationId="{E9FCED61-079A-6298-1455-13BFE8D05607}"/>
          </ac:picMkLst>
        </pc:picChg>
        <pc:picChg chg="add del mod">
          <ac:chgData name="Andy Bridge" userId="4312140c-9019-4b5d-bc11-4f07019bf205" providerId="ADAL" clId="{38E377B4-ED4A-43C0-9612-CB02A7837BCE}" dt="2024-05-03T10:52:44.628" v="5819" actId="478"/>
          <ac:picMkLst>
            <pc:docMk/>
            <pc:sldMk cId="546390449" sldId="267"/>
            <ac:picMk id="23" creationId="{FF5AB4D6-4192-099B-6F33-D5F0B609DC3A}"/>
          </ac:picMkLst>
        </pc:picChg>
        <pc:picChg chg="add del mod">
          <ac:chgData name="Andy Bridge" userId="4312140c-9019-4b5d-bc11-4f07019bf205" providerId="ADAL" clId="{38E377B4-ED4A-43C0-9612-CB02A7837BCE}" dt="2024-05-03T10:52:45.512" v="5820" actId="478"/>
          <ac:picMkLst>
            <pc:docMk/>
            <pc:sldMk cId="546390449" sldId="267"/>
            <ac:picMk id="25" creationId="{2116BC95-6EBA-8D6C-D6CA-26AF34581A6B}"/>
          </ac:picMkLst>
        </pc:picChg>
        <pc:picChg chg="add mod">
          <ac:chgData name="Andy Bridge" userId="4312140c-9019-4b5d-bc11-4f07019bf205" providerId="ADAL" clId="{38E377B4-ED4A-43C0-9612-CB02A7837BCE}" dt="2024-05-03T10:51:38.793" v="5809" actId="1076"/>
          <ac:picMkLst>
            <pc:docMk/>
            <pc:sldMk cId="546390449" sldId="267"/>
            <ac:picMk id="27" creationId="{F0067742-69B7-CF08-EB86-62CAFFCA14A0}"/>
          </ac:picMkLst>
        </pc:picChg>
        <pc:picChg chg="add del mod">
          <ac:chgData name="Andy Bridge" userId="4312140c-9019-4b5d-bc11-4f07019bf205" providerId="ADAL" clId="{38E377B4-ED4A-43C0-9612-CB02A7837BCE}" dt="2024-05-03T10:52:46.559" v="5821" actId="478"/>
          <ac:picMkLst>
            <pc:docMk/>
            <pc:sldMk cId="546390449" sldId="267"/>
            <ac:picMk id="29" creationId="{279A6696-790D-CD3D-DDFD-43F47D38C78B}"/>
          </ac:picMkLst>
        </pc:picChg>
        <pc:picChg chg="add mod">
          <ac:chgData name="Andy Bridge" userId="4312140c-9019-4b5d-bc11-4f07019bf205" providerId="ADAL" clId="{38E377B4-ED4A-43C0-9612-CB02A7837BCE}" dt="2024-05-03T12:47:11.982" v="6004" actId="1076"/>
          <ac:picMkLst>
            <pc:docMk/>
            <pc:sldMk cId="546390449" sldId="267"/>
            <ac:picMk id="35" creationId="{B8ADA293-4E03-EC9C-E77A-9E1A4B8ECAD7}"/>
          </ac:picMkLst>
        </pc:picChg>
        <pc:picChg chg="mod">
          <ac:chgData name="Andy Bridge" userId="4312140c-9019-4b5d-bc11-4f07019bf205" providerId="ADAL" clId="{38E377B4-ED4A-43C0-9612-CB02A7837BCE}" dt="2024-05-01T14:44:24.836" v="5325"/>
          <ac:picMkLst>
            <pc:docMk/>
            <pc:sldMk cId="546390449" sldId="267"/>
            <ac:picMk id="38" creationId="{2F6E2496-C591-4790-E421-6AAFD1FEDE21}"/>
          </ac:picMkLst>
        </pc:picChg>
        <pc:picChg chg="add mod">
          <ac:chgData name="Andy Bridge" userId="4312140c-9019-4b5d-bc11-4f07019bf205" providerId="ADAL" clId="{38E377B4-ED4A-43C0-9612-CB02A7837BCE}" dt="2024-05-03T12:47:41.249" v="6009" actId="1076"/>
          <ac:picMkLst>
            <pc:docMk/>
            <pc:sldMk cId="546390449" sldId="267"/>
            <ac:picMk id="39" creationId="{341121E9-1362-8D81-0082-478332960671}"/>
          </ac:picMkLst>
        </pc:picChg>
        <pc:picChg chg="mod">
          <ac:chgData name="Andy Bridge" userId="4312140c-9019-4b5d-bc11-4f07019bf205" providerId="ADAL" clId="{38E377B4-ED4A-43C0-9612-CB02A7837BCE}" dt="2024-05-01T14:44:24.836" v="5325"/>
          <ac:picMkLst>
            <pc:docMk/>
            <pc:sldMk cId="546390449" sldId="267"/>
            <ac:picMk id="40" creationId="{E567AA54-B7DD-B4DF-C1D3-2FDE5878EDD9}"/>
          </ac:picMkLst>
        </pc:picChg>
        <pc:picChg chg="mod">
          <ac:chgData name="Andy Bridge" userId="4312140c-9019-4b5d-bc11-4f07019bf205" providerId="ADAL" clId="{38E377B4-ED4A-43C0-9612-CB02A7837BCE}" dt="2024-05-01T14:44:24.836" v="5325"/>
          <ac:picMkLst>
            <pc:docMk/>
            <pc:sldMk cId="546390449" sldId="267"/>
            <ac:picMk id="42" creationId="{00F14A47-F84B-7EC1-4340-CB1A0DDF1801}"/>
          </ac:picMkLst>
        </pc:picChg>
        <pc:picChg chg="mod">
          <ac:chgData name="Andy Bridge" userId="4312140c-9019-4b5d-bc11-4f07019bf205" providerId="ADAL" clId="{38E377B4-ED4A-43C0-9612-CB02A7837BCE}" dt="2024-05-01T14:44:24.836" v="5325"/>
          <ac:picMkLst>
            <pc:docMk/>
            <pc:sldMk cId="546390449" sldId="267"/>
            <ac:picMk id="43" creationId="{79420D85-D71C-2A03-20FC-266C6DC36F45}"/>
          </ac:picMkLst>
        </pc:picChg>
        <pc:picChg chg="add mod">
          <ac:chgData name="Andy Bridge" userId="4312140c-9019-4b5d-bc11-4f07019bf205" providerId="ADAL" clId="{38E377B4-ED4A-43C0-9612-CB02A7837BCE}" dt="2024-05-03T12:48:06.360" v="6015" actId="1076"/>
          <ac:picMkLst>
            <pc:docMk/>
            <pc:sldMk cId="546390449" sldId="267"/>
            <ac:picMk id="44" creationId="{05954F22-B7C8-6E5D-2723-88CFC708F628}"/>
          </ac:picMkLst>
        </pc:picChg>
        <pc:picChg chg="add mod">
          <ac:chgData name="Andy Bridge" userId="4312140c-9019-4b5d-bc11-4f07019bf205" providerId="ADAL" clId="{38E377B4-ED4A-43C0-9612-CB02A7837BCE}" dt="2024-05-03T12:48:21.964" v="6018" actId="1076"/>
          <ac:picMkLst>
            <pc:docMk/>
            <pc:sldMk cId="546390449" sldId="267"/>
            <ac:picMk id="46" creationId="{C57EEC7F-669B-B838-A35C-244F9153C2FB}"/>
          </ac:picMkLst>
        </pc:picChg>
        <pc:picChg chg="mod">
          <ac:chgData name="Andy Bridge" userId="4312140c-9019-4b5d-bc11-4f07019bf205" providerId="ADAL" clId="{38E377B4-ED4A-43C0-9612-CB02A7837BCE}" dt="2024-05-01T14:44:24.836" v="5325"/>
          <ac:picMkLst>
            <pc:docMk/>
            <pc:sldMk cId="546390449" sldId="267"/>
            <ac:picMk id="49" creationId="{F51D9E68-11CC-096B-AEB6-0723031CCFAD}"/>
          </ac:picMkLst>
        </pc:picChg>
        <pc:picChg chg="mod">
          <ac:chgData name="Andy Bridge" userId="4312140c-9019-4b5d-bc11-4f07019bf205" providerId="ADAL" clId="{38E377B4-ED4A-43C0-9612-CB02A7837BCE}" dt="2024-05-01T14:44:24.836" v="5325"/>
          <ac:picMkLst>
            <pc:docMk/>
            <pc:sldMk cId="546390449" sldId="267"/>
            <ac:picMk id="51" creationId="{108CD8C8-D552-7443-59E7-F8DC2D69FF06}"/>
          </ac:picMkLst>
        </pc:picChg>
        <pc:picChg chg="mod">
          <ac:chgData name="Andy Bridge" userId="4312140c-9019-4b5d-bc11-4f07019bf205" providerId="ADAL" clId="{38E377B4-ED4A-43C0-9612-CB02A7837BCE}" dt="2024-05-01T14:44:24.836" v="5325"/>
          <ac:picMkLst>
            <pc:docMk/>
            <pc:sldMk cId="546390449" sldId="267"/>
            <ac:picMk id="53" creationId="{D951C693-3EE9-671E-220C-E3EC28E34418}"/>
          </ac:picMkLst>
        </pc:picChg>
        <pc:picChg chg="mod">
          <ac:chgData name="Andy Bridge" userId="4312140c-9019-4b5d-bc11-4f07019bf205" providerId="ADAL" clId="{38E377B4-ED4A-43C0-9612-CB02A7837BCE}" dt="2024-05-01T14:44:24.836" v="5325"/>
          <ac:picMkLst>
            <pc:docMk/>
            <pc:sldMk cId="546390449" sldId="267"/>
            <ac:picMk id="55" creationId="{9E08FC0B-D31F-CCA8-15F5-435BE41469E5}"/>
          </ac:picMkLst>
        </pc:picChg>
        <pc:picChg chg="mod">
          <ac:chgData name="Andy Bridge" userId="4312140c-9019-4b5d-bc11-4f07019bf205" providerId="ADAL" clId="{38E377B4-ED4A-43C0-9612-CB02A7837BCE}" dt="2024-05-01T14:44:24.836" v="5325"/>
          <ac:picMkLst>
            <pc:docMk/>
            <pc:sldMk cId="546390449" sldId="267"/>
            <ac:picMk id="57" creationId="{9822E3E7-266A-7EBC-E1E7-50597F2B2523}"/>
          </ac:picMkLst>
        </pc:picChg>
        <pc:cxnChg chg="mod">
          <ac:chgData name="Andy Bridge" userId="4312140c-9019-4b5d-bc11-4f07019bf205" providerId="ADAL" clId="{38E377B4-ED4A-43C0-9612-CB02A7837BCE}" dt="2024-05-01T10:52:11.148" v="2751" actId="692"/>
          <ac:cxnSpMkLst>
            <pc:docMk/>
            <pc:sldMk cId="546390449" sldId="267"/>
            <ac:cxnSpMk id="264" creationId="{F7379D5B-56C4-2525-D50B-B8CE81C25FB0}"/>
          </ac:cxnSpMkLst>
        </pc:cxnChg>
        <pc:cxnChg chg="mod">
          <ac:chgData name="Andy Bridge" userId="4312140c-9019-4b5d-bc11-4f07019bf205" providerId="ADAL" clId="{38E377B4-ED4A-43C0-9612-CB02A7837BCE}" dt="2024-05-01T10:52:56.338" v="2756" actId="692"/>
          <ac:cxnSpMkLst>
            <pc:docMk/>
            <pc:sldMk cId="546390449" sldId="267"/>
            <ac:cxnSpMk id="266" creationId="{5C5BC3DB-4822-0925-D97F-707B805C2763}"/>
          </ac:cxnSpMkLst>
        </pc:cxnChg>
        <pc:cxnChg chg="mod">
          <ac:chgData name="Andy Bridge" userId="4312140c-9019-4b5d-bc11-4f07019bf205" providerId="ADAL" clId="{38E377B4-ED4A-43C0-9612-CB02A7837BCE}" dt="2024-05-01T10:54:01.693" v="2765" actId="692"/>
          <ac:cxnSpMkLst>
            <pc:docMk/>
            <pc:sldMk cId="546390449" sldId="267"/>
            <ac:cxnSpMk id="267" creationId="{2847E639-F053-7554-2127-95580AB60456}"/>
          </ac:cxnSpMkLst>
        </pc:cxnChg>
        <pc:cxnChg chg="mod">
          <ac:chgData name="Andy Bridge" userId="4312140c-9019-4b5d-bc11-4f07019bf205" providerId="ADAL" clId="{38E377B4-ED4A-43C0-9612-CB02A7837BCE}" dt="2024-05-01T10:53:40.360" v="2762" actId="692"/>
          <ac:cxnSpMkLst>
            <pc:docMk/>
            <pc:sldMk cId="546390449" sldId="267"/>
            <ac:cxnSpMk id="268" creationId="{15092977-28AE-DCB9-FFC3-376F0FBB77A3}"/>
          </ac:cxnSpMkLst>
        </pc:cxnChg>
        <pc:cxnChg chg="mod">
          <ac:chgData name="Andy Bridge" userId="4312140c-9019-4b5d-bc11-4f07019bf205" providerId="ADAL" clId="{38E377B4-ED4A-43C0-9612-CB02A7837BCE}" dt="2024-05-01T10:53:16.435" v="2759" actId="692"/>
          <ac:cxnSpMkLst>
            <pc:docMk/>
            <pc:sldMk cId="546390449" sldId="267"/>
            <ac:cxnSpMk id="272" creationId="{74B0DDCD-D0E9-3AB9-637A-911C1FC6F41C}"/>
          </ac:cxnSpMkLst>
        </pc:cxnChg>
      </pc:sldChg>
      <pc:sldChg chg="addSp delSp modSp add mod">
        <pc:chgData name="Andy Bridge" userId="4312140c-9019-4b5d-bc11-4f07019bf205" providerId="ADAL" clId="{38E377B4-ED4A-43C0-9612-CB02A7837BCE}" dt="2024-05-03T12:53:18.802" v="6074" actId="478"/>
        <pc:sldMkLst>
          <pc:docMk/>
          <pc:sldMk cId="203043997" sldId="268"/>
        </pc:sldMkLst>
        <pc:spChg chg="mod">
          <ac:chgData name="Andy Bridge" userId="4312140c-9019-4b5d-bc11-4f07019bf205" providerId="ADAL" clId="{38E377B4-ED4A-43C0-9612-CB02A7837BCE}" dt="2024-05-01T11:01:26.130" v="2871"/>
          <ac:spMkLst>
            <pc:docMk/>
            <pc:sldMk cId="203043997" sldId="268"/>
            <ac:spMk id="8" creationId="{D8D33741-BFB2-3E80-EAEF-F8EF0EFC0013}"/>
          </ac:spMkLst>
        </pc:spChg>
        <pc:spChg chg="add mod">
          <ac:chgData name="Andy Bridge" userId="4312140c-9019-4b5d-bc11-4f07019bf205" providerId="ADAL" clId="{38E377B4-ED4A-43C0-9612-CB02A7837BCE}" dt="2024-05-03T12:50:27.858" v="6027"/>
          <ac:spMkLst>
            <pc:docMk/>
            <pc:sldMk cId="203043997" sldId="268"/>
            <ac:spMk id="19" creationId="{73F4059D-6BD4-014D-E361-6430DC7D9F8B}"/>
          </ac:spMkLst>
        </pc:spChg>
        <pc:spChg chg="add del mod">
          <ac:chgData name="Andy Bridge" userId="4312140c-9019-4b5d-bc11-4f07019bf205" providerId="ADAL" clId="{38E377B4-ED4A-43C0-9612-CB02A7837BCE}" dt="2024-05-03T12:53:18.802" v="6074" actId="478"/>
          <ac:spMkLst>
            <pc:docMk/>
            <pc:sldMk cId="203043997" sldId="268"/>
            <ac:spMk id="23" creationId="{4B27DED9-2608-550E-F95C-CBC8BD9A761E}"/>
          </ac:spMkLst>
        </pc:spChg>
        <pc:spChg chg="add mod">
          <ac:chgData name="Andy Bridge" userId="4312140c-9019-4b5d-bc11-4f07019bf205" providerId="ADAL" clId="{38E377B4-ED4A-43C0-9612-CB02A7837BCE}" dt="2024-05-03T12:53:14.446" v="6073" actId="207"/>
          <ac:spMkLst>
            <pc:docMk/>
            <pc:sldMk cId="203043997" sldId="268"/>
            <ac:spMk id="33" creationId="{B9E38AD2-5F29-D258-6AF5-581DE139F697}"/>
          </ac:spMkLst>
        </pc:spChg>
        <pc:spChg chg="add mod">
          <ac:chgData name="Andy Bridge" userId="4312140c-9019-4b5d-bc11-4f07019bf205" providerId="ADAL" clId="{38E377B4-ED4A-43C0-9612-CB02A7837BCE}" dt="2024-05-03T12:53:14.446" v="6073" actId="207"/>
          <ac:spMkLst>
            <pc:docMk/>
            <pc:sldMk cId="203043997" sldId="268"/>
            <ac:spMk id="35" creationId="{A822B4B0-2371-5326-FE17-996C6FEBB36B}"/>
          </ac:spMkLst>
        </pc:spChg>
        <pc:spChg chg="add mod">
          <ac:chgData name="Andy Bridge" userId="4312140c-9019-4b5d-bc11-4f07019bf205" providerId="ADAL" clId="{38E377B4-ED4A-43C0-9612-CB02A7837BCE}" dt="2024-05-03T12:53:14.446" v="6073" actId="207"/>
          <ac:spMkLst>
            <pc:docMk/>
            <pc:sldMk cId="203043997" sldId="268"/>
            <ac:spMk id="39" creationId="{E0F103D2-71A3-BF75-8654-F0FD6DACD12E}"/>
          </ac:spMkLst>
        </pc:spChg>
        <pc:spChg chg="mod">
          <ac:chgData name="Andy Bridge" userId="4312140c-9019-4b5d-bc11-4f07019bf205" providerId="ADAL" clId="{38E377B4-ED4A-43C0-9612-CB02A7837BCE}" dt="2024-05-01T14:44:21.676" v="5324"/>
          <ac:spMkLst>
            <pc:docMk/>
            <pc:sldMk cId="203043997" sldId="268"/>
            <ac:spMk id="42" creationId="{F80AB95A-34EC-FD33-48DD-323CC05BD3E1}"/>
          </ac:spMkLst>
        </pc:spChg>
        <pc:spChg chg="add mod">
          <ac:chgData name="Andy Bridge" userId="4312140c-9019-4b5d-bc11-4f07019bf205" providerId="ADAL" clId="{38E377B4-ED4A-43C0-9612-CB02A7837BCE}" dt="2024-05-03T12:53:14.446" v="6073" actId="207"/>
          <ac:spMkLst>
            <pc:docMk/>
            <pc:sldMk cId="203043997" sldId="268"/>
            <ac:spMk id="44" creationId="{52CCA304-C692-A460-DC62-6ABAB7E7B27B}"/>
          </ac:spMkLst>
        </pc:spChg>
        <pc:spChg chg="add mod">
          <ac:chgData name="Andy Bridge" userId="4312140c-9019-4b5d-bc11-4f07019bf205" providerId="ADAL" clId="{38E377B4-ED4A-43C0-9612-CB02A7837BCE}" dt="2024-05-03T12:53:14.446" v="6073" actId="207"/>
          <ac:spMkLst>
            <pc:docMk/>
            <pc:sldMk cId="203043997" sldId="268"/>
            <ac:spMk id="46" creationId="{073D067E-339A-36D8-0B2D-A02021916ACD}"/>
          </ac:spMkLst>
        </pc:spChg>
        <pc:spChg chg="mod">
          <ac:chgData name="Andy Bridge" userId="4312140c-9019-4b5d-bc11-4f07019bf205" providerId="ADAL" clId="{38E377B4-ED4A-43C0-9612-CB02A7837BCE}" dt="2024-05-01T14:44:21.676" v="5324"/>
          <ac:spMkLst>
            <pc:docMk/>
            <pc:sldMk cId="203043997" sldId="268"/>
            <ac:spMk id="48" creationId="{5362B7F6-16E9-26BD-396C-273AC94565E0}"/>
          </ac:spMkLst>
        </pc:spChg>
        <pc:spChg chg="mod">
          <ac:chgData name="Andy Bridge" userId="4312140c-9019-4b5d-bc11-4f07019bf205" providerId="ADAL" clId="{38E377B4-ED4A-43C0-9612-CB02A7837BCE}" dt="2024-05-01T14:44:21.676" v="5324"/>
          <ac:spMkLst>
            <pc:docMk/>
            <pc:sldMk cId="203043997" sldId="268"/>
            <ac:spMk id="52" creationId="{4FF9BEE3-FB1B-7169-3A0D-D67D26333FBE}"/>
          </ac:spMkLst>
        </pc:spChg>
        <pc:spChg chg="mod">
          <ac:chgData name="Andy Bridge" userId="4312140c-9019-4b5d-bc11-4f07019bf205" providerId="ADAL" clId="{38E377B4-ED4A-43C0-9612-CB02A7837BCE}" dt="2024-05-01T14:44:21.676" v="5324"/>
          <ac:spMkLst>
            <pc:docMk/>
            <pc:sldMk cId="203043997" sldId="268"/>
            <ac:spMk id="56" creationId="{B76C17E7-7E3C-E3F2-2B4D-1DD1DA247A5F}"/>
          </ac:spMkLst>
        </pc:spChg>
        <pc:spChg chg="mod">
          <ac:chgData name="Andy Bridge" userId="4312140c-9019-4b5d-bc11-4f07019bf205" providerId="ADAL" clId="{38E377B4-ED4A-43C0-9612-CB02A7837BCE}" dt="2024-05-01T14:44:21.676" v="5324"/>
          <ac:spMkLst>
            <pc:docMk/>
            <pc:sldMk cId="203043997" sldId="268"/>
            <ac:spMk id="58" creationId="{B9F9A3D1-1C0C-4ADD-00DB-25A101BCB2B6}"/>
          </ac:spMkLst>
        </pc:spChg>
        <pc:spChg chg="mod">
          <ac:chgData name="Andy Bridge" userId="4312140c-9019-4b5d-bc11-4f07019bf205" providerId="ADAL" clId="{38E377B4-ED4A-43C0-9612-CB02A7837BCE}" dt="2024-05-01T14:44:21.676" v="5324"/>
          <ac:spMkLst>
            <pc:docMk/>
            <pc:sldMk cId="203043997" sldId="268"/>
            <ac:spMk id="60" creationId="{3C2B1C65-A1F9-C0D5-C99C-5616F780A8EE}"/>
          </ac:spMkLst>
        </pc:spChg>
        <pc:spChg chg="mod">
          <ac:chgData name="Andy Bridge" userId="4312140c-9019-4b5d-bc11-4f07019bf205" providerId="ADAL" clId="{38E377B4-ED4A-43C0-9612-CB02A7837BCE}" dt="2024-05-01T11:06:27.332" v="2916" actId="207"/>
          <ac:spMkLst>
            <pc:docMk/>
            <pc:sldMk cId="203043997" sldId="268"/>
            <ac:spMk id="171" creationId="{4BF529EA-133F-0F59-61CD-B7253099AA6B}"/>
          </ac:spMkLst>
        </pc:spChg>
        <pc:spChg chg="mod">
          <ac:chgData name="Andy Bridge" userId="4312140c-9019-4b5d-bc11-4f07019bf205" providerId="ADAL" clId="{38E377B4-ED4A-43C0-9612-CB02A7837BCE}" dt="2024-05-01T11:06:48.434" v="2918" actId="207"/>
          <ac:spMkLst>
            <pc:docMk/>
            <pc:sldMk cId="203043997" sldId="268"/>
            <ac:spMk id="172" creationId="{DD238A22-2EC7-1B8A-98A6-16CD605B8A20}"/>
          </ac:spMkLst>
        </pc:spChg>
        <pc:spChg chg="mod">
          <ac:chgData name="Andy Bridge" userId="4312140c-9019-4b5d-bc11-4f07019bf205" providerId="ADAL" clId="{38E377B4-ED4A-43C0-9612-CB02A7837BCE}" dt="2024-05-01T11:05:33.248" v="2909" actId="207"/>
          <ac:spMkLst>
            <pc:docMk/>
            <pc:sldMk cId="203043997" sldId="268"/>
            <ac:spMk id="173" creationId="{25002250-96E0-8209-0311-3D009BCFAF64}"/>
          </ac:spMkLst>
        </pc:spChg>
        <pc:spChg chg="mod">
          <ac:chgData name="Andy Bridge" userId="4312140c-9019-4b5d-bc11-4f07019bf205" providerId="ADAL" clId="{38E377B4-ED4A-43C0-9612-CB02A7837BCE}" dt="2024-05-01T11:05:18.081" v="2906" actId="207"/>
          <ac:spMkLst>
            <pc:docMk/>
            <pc:sldMk cId="203043997" sldId="268"/>
            <ac:spMk id="174" creationId="{C09A3822-1F7A-EEDD-FF83-12A46627BE8A}"/>
          </ac:spMkLst>
        </pc:spChg>
        <pc:spChg chg="mod">
          <ac:chgData name="Andy Bridge" userId="4312140c-9019-4b5d-bc11-4f07019bf205" providerId="ADAL" clId="{38E377B4-ED4A-43C0-9612-CB02A7837BCE}" dt="2024-05-01T11:03:52.429" v="2901" actId="207"/>
          <ac:spMkLst>
            <pc:docMk/>
            <pc:sldMk cId="203043997" sldId="268"/>
            <ac:spMk id="176" creationId="{DED823E9-557F-0319-3AEB-0979B3C98A1B}"/>
          </ac:spMkLst>
        </pc:spChg>
        <pc:spChg chg="mod ord">
          <ac:chgData name="Andy Bridge" userId="4312140c-9019-4b5d-bc11-4f07019bf205" providerId="ADAL" clId="{38E377B4-ED4A-43C0-9612-CB02A7837BCE}" dt="2024-05-03T10:36:19.274" v="5638" actId="1076"/>
          <ac:spMkLst>
            <pc:docMk/>
            <pc:sldMk cId="203043997" sldId="268"/>
            <ac:spMk id="239" creationId="{7F284C0B-D50C-9A1C-7699-5B09DFA70B07}"/>
          </ac:spMkLst>
        </pc:spChg>
        <pc:spChg chg="mod">
          <ac:chgData name="Andy Bridge" userId="4312140c-9019-4b5d-bc11-4f07019bf205" providerId="ADAL" clId="{38E377B4-ED4A-43C0-9612-CB02A7837BCE}" dt="2024-05-01T11:04:50.689" v="2904" actId="207"/>
          <ac:spMkLst>
            <pc:docMk/>
            <pc:sldMk cId="203043997" sldId="268"/>
            <ac:spMk id="247" creationId="{BC274512-C16E-0D81-3660-0AE31BE5BBF7}"/>
          </ac:spMkLst>
        </pc:spChg>
        <pc:spChg chg="mod">
          <ac:chgData name="Andy Bridge" userId="4312140c-9019-4b5d-bc11-4f07019bf205" providerId="ADAL" clId="{38E377B4-ED4A-43C0-9612-CB02A7837BCE}" dt="2024-05-01T11:03:30.445" v="2899" actId="1076"/>
          <ac:spMkLst>
            <pc:docMk/>
            <pc:sldMk cId="203043997" sldId="268"/>
            <ac:spMk id="276" creationId="{8C8FE499-74BD-26CF-D7C3-1BF57FA2E8C0}"/>
          </ac:spMkLst>
        </pc:spChg>
        <pc:spChg chg="mod">
          <ac:chgData name="Andy Bridge" userId="4312140c-9019-4b5d-bc11-4f07019bf205" providerId="ADAL" clId="{38E377B4-ED4A-43C0-9612-CB02A7837BCE}" dt="2024-05-03T10:27:52.955" v="5511" actId="20577"/>
          <ac:spMkLst>
            <pc:docMk/>
            <pc:sldMk cId="203043997" sldId="268"/>
            <ac:spMk id="277" creationId="{14B09D76-A784-9DE1-8445-647A93880D2E}"/>
          </ac:spMkLst>
        </pc:spChg>
        <pc:spChg chg="mod">
          <ac:chgData name="Andy Bridge" userId="4312140c-9019-4b5d-bc11-4f07019bf205" providerId="ADAL" clId="{38E377B4-ED4A-43C0-9612-CB02A7837BCE}" dt="2024-05-03T10:28:58.391" v="5536" actId="688"/>
          <ac:spMkLst>
            <pc:docMk/>
            <pc:sldMk cId="203043997" sldId="268"/>
            <ac:spMk id="278" creationId="{153961C8-556E-81ED-9C7D-B91B4E277C77}"/>
          </ac:spMkLst>
        </pc:spChg>
        <pc:spChg chg="mod">
          <ac:chgData name="Andy Bridge" userId="4312140c-9019-4b5d-bc11-4f07019bf205" providerId="ADAL" clId="{38E377B4-ED4A-43C0-9612-CB02A7837BCE}" dt="2024-05-03T10:31:30.279" v="5605" actId="1036"/>
          <ac:spMkLst>
            <pc:docMk/>
            <pc:sldMk cId="203043997" sldId="268"/>
            <ac:spMk id="279" creationId="{726C51FD-544A-5A23-1A29-CC366F9AB2C4}"/>
          </ac:spMkLst>
        </pc:spChg>
        <pc:spChg chg="mod">
          <ac:chgData name="Andy Bridge" userId="4312140c-9019-4b5d-bc11-4f07019bf205" providerId="ADAL" clId="{38E377B4-ED4A-43C0-9612-CB02A7837BCE}" dt="2024-05-03T10:31:01.170" v="5582" actId="20577"/>
          <ac:spMkLst>
            <pc:docMk/>
            <pc:sldMk cId="203043997" sldId="268"/>
            <ac:spMk id="280" creationId="{C196DD48-CE66-CCD4-6306-BA2EEF6F681D}"/>
          </ac:spMkLst>
        </pc:spChg>
        <pc:spChg chg="mod">
          <ac:chgData name="Andy Bridge" userId="4312140c-9019-4b5d-bc11-4f07019bf205" providerId="ADAL" clId="{38E377B4-ED4A-43C0-9612-CB02A7837BCE}" dt="2024-05-03T10:30:35.283" v="5568" actId="688"/>
          <ac:spMkLst>
            <pc:docMk/>
            <pc:sldMk cId="203043997" sldId="268"/>
            <ac:spMk id="281" creationId="{CC6A8000-234D-4CCF-74D7-936A5D16338C}"/>
          </ac:spMkLst>
        </pc:spChg>
        <pc:grpChg chg="del mod">
          <ac:chgData name="Andy Bridge" userId="4312140c-9019-4b5d-bc11-4f07019bf205" providerId="ADAL" clId="{38E377B4-ED4A-43C0-9612-CB02A7837BCE}" dt="2024-05-01T14:45:15.090" v="5345" actId="478"/>
          <ac:grpSpMkLst>
            <pc:docMk/>
            <pc:sldMk cId="203043997" sldId="268"/>
            <ac:grpSpMk id="2" creationId="{C7A193D6-6938-492C-725A-EFEE0FDF12F2}"/>
          </ac:grpSpMkLst>
        </pc:grpChg>
        <pc:grpChg chg="del">
          <ac:chgData name="Andy Bridge" userId="4312140c-9019-4b5d-bc11-4f07019bf205" providerId="ADAL" clId="{38E377B4-ED4A-43C0-9612-CB02A7837BCE}" dt="2024-05-01T14:45:16.726" v="5347" actId="478"/>
          <ac:grpSpMkLst>
            <pc:docMk/>
            <pc:sldMk cId="203043997" sldId="268"/>
            <ac:grpSpMk id="3" creationId="{753F162D-67F6-0656-0938-5FAC8F9EFA01}"/>
          </ac:grpSpMkLst>
        </pc:grpChg>
        <pc:grpChg chg="del">
          <ac:chgData name="Andy Bridge" userId="4312140c-9019-4b5d-bc11-4f07019bf205" providerId="ADAL" clId="{38E377B4-ED4A-43C0-9612-CB02A7837BCE}" dt="2024-05-01T14:45:17.772" v="5348" actId="478"/>
          <ac:grpSpMkLst>
            <pc:docMk/>
            <pc:sldMk cId="203043997" sldId="268"/>
            <ac:grpSpMk id="4" creationId="{3FD81CDC-E392-E0C8-F716-88293109B45A}"/>
          </ac:grpSpMkLst>
        </pc:grpChg>
        <pc:grpChg chg="add mod">
          <ac:chgData name="Andy Bridge" userId="4312140c-9019-4b5d-bc11-4f07019bf205" providerId="ADAL" clId="{38E377B4-ED4A-43C0-9612-CB02A7837BCE}" dt="2024-05-01T11:02:34.509" v="2883" actId="12789"/>
          <ac:grpSpMkLst>
            <pc:docMk/>
            <pc:sldMk cId="203043997" sldId="268"/>
            <ac:grpSpMk id="6" creationId="{1C98B752-8C32-AF1E-5734-EFF7F76A8EFC}"/>
          </ac:grpSpMkLst>
        </pc:grpChg>
        <pc:grpChg chg="del">
          <ac:chgData name="Andy Bridge" userId="4312140c-9019-4b5d-bc11-4f07019bf205" providerId="ADAL" clId="{38E377B4-ED4A-43C0-9612-CB02A7837BCE}" dt="2024-05-01T14:45:13.432" v="5343" actId="478"/>
          <ac:grpSpMkLst>
            <pc:docMk/>
            <pc:sldMk cId="203043997" sldId="268"/>
            <ac:grpSpMk id="13" creationId="{E5EADE4F-D4B2-D79C-410A-557A9EDF4A32}"/>
          </ac:grpSpMkLst>
        </pc:grpChg>
        <pc:grpChg chg="del">
          <ac:chgData name="Andy Bridge" userId="4312140c-9019-4b5d-bc11-4f07019bf205" providerId="ADAL" clId="{38E377B4-ED4A-43C0-9612-CB02A7837BCE}" dt="2024-05-01T14:45:14.165" v="5344" actId="478"/>
          <ac:grpSpMkLst>
            <pc:docMk/>
            <pc:sldMk cId="203043997" sldId="268"/>
            <ac:grpSpMk id="14" creationId="{BB000749-A2B5-508D-4456-061D01D72E70}"/>
          </ac:grpSpMkLst>
        </pc:grpChg>
        <pc:grpChg chg="add mod">
          <ac:chgData name="Andy Bridge" userId="4312140c-9019-4b5d-bc11-4f07019bf205" providerId="ADAL" clId="{38E377B4-ED4A-43C0-9612-CB02A7837BCE}" dt="2024-05-03T10:38:03.206" v="5651" actId="1076"/>
          <ac:grpSpMkLst>
            <pc:docMk/>
            <pc:sldMk cId="203043997" sldId="268"/>
            <ac:grpSpMk id="14" creationId="{C71AF270-046A-7AF4-3FB1-7E9E1669079A}"/>
          </ac:grpSpMkLst>
        </pc:grpChg>
        <pc:grpChg chg="add mod">
          <ac:chgData name="Andy Bridge" userId="4312140c-9019-4b5d-bc11-4f07019bf205" providerId="ADAL" clId="{38E377B4-ED4A-43C0-9612-CB02A7837BCE}" dt="2024-05-03T12:50:27.858" v="6027"/>
          <ac:grpSpMkLst>
            <pc:docMk/>
            <pc:sldMk cId="203043997" sldId="268"/>
            <ac:grpSpMk id="15" creationId="{48FAFFEA-A40A-B8C9-CF62-08EF5E1EA6F9}"/>
          </ac:grpSpMkLst>
        </pc:grpChg>
        <pc:grpChg chg="del">
          <ac:chgData name="Andy Bridge" userId="4312140c-9019-4b5d-bc11-4f07019bf205" providerId="ADAL" clId="{38E377B4-ED4A-43C0-9612-CB02A7837BCE}" dt="2024-05-01T14:45:15.813" v="5346" actId="478"/>
          <ac:grpSpMkLst>
            <pc:docMk/>
            <pc:sldMk cId="203043997" sldId="268"/>
            <ac:grpSpMk id="15" creationId="{63D1410C-B28F-3AA9-46AC-32C32C6F698F}"/>
          </ac:grpSpMkLst>
        </pc:grpChg>
        <pc:grpChg chg="add mod">
          <ac:chgData name="Andy Bridge" userId="4312140c-9019-4b5d-bc11-4f07019bf205" providerId="ADAL" clId="{38E377B4-ED4A-43C0-9612-CB02A7837BCE}" dt="2024-05-01T14:44:21.676" v="5324"/>
          <ac:grpSpMkLst>
            <pc:docMk/>
            <pc:sldMk cId="203043997" sldId="268"/>
            <ac:grpSpMk id="32" creationId="{D520B22D-7FA0-450F-B9EF-E0CB333CD9F4}"/>
          </ac:grpSpMkLst>
        </pc:grpChg>
        <pc:grpChg chg="mod">
          <ac:chgData name="Andy Bridge" userId="4312140c-9019-4b5d-bc11-4f07019bf205" providerId="ADAL" clId="{38E377B4-ED4A-43C0-9612-CB02A7837BCE}" dt="2024-05-01T14:44:21.676" v="5324"/>
          <ac:grpSpMkLst>
            <pc:docMk/>
            <pc:sldMk cId="203043997" sldId="268"/>
            <ac:grpSpMk id="34" creationId="{7D9D26D1-6120-6BEC-6D91-C6342EADE44C}"/>
          </ac:grpSpMkLst>
        </pc:grpChg>
        <pc:grpChg chg="mod">
          <ac:chgData name="Andy Bridge" userId="4312140c-9019-4b5d-bc11-4f07019bf205" providerId="ADAL" clId="{38E377B4-ED4A-43C0-9612-CB02A7837BCE}" dt="2024-05-01T14:44:21.676" v="5324"/>
          <ac:grpSpMkLst>
            <pc:docMk/>
            <pc:sldMk cId="203043997" sldId="268"/>
            <ac:grpSpMk id="36" creationId="{F97BA71A-55AD-4062-7EB0-E94337545E46}"/>
          </ac:grpSpMkLst>
        </pc:grpChg>
        <pc:grpChg chg="mod">
          <ac:chgData name="Andy Bridge" userId="4312140c-9019-4b5d-bc11-4f07019bf205" providerId="ADAL" clId="{38E377B4-ED4A-43C0-9612-CB02A7837BCE}" dt="2024-05-01T14:44:21.676" v="5324"/>
          <ac:grpSpMkLst>
            <pc:docMk/>
            <pc:sldMk cId="203043997" sldId="268"/>
            <ac:grpSpMk id="37" creationId="{010C5A3D-7BE5-F646-68AC-871BCEC016FE}"/>
          </ac:grpSpMkLst>
        </pc:grpChg>
        <pc:grpChg chg="mod">
          <ac:chgData name="Andy Bridge" userId="4312140c-9019-4b5d-bc11-4f07019bf205" providerId="ADAL" clId="{38E377B4-ED4A-43C0-9612-CB02A7837BCE}" dt="2024-05-01T14:44:21.676" v="5324"/>
          <ac:grpSpMkLst>
            <pc:docMk/>
            <pc:sldMk cId="203043997" sldId="268"/>
            <ac:grpSpMk id="38" creationId="{E6795927-21A4-29EA-4E4E-11C8BD2D0B97}"/>
          </ac:grpSpMkLst>
        </pc:grpChg>
        <pc:grpChg chg="mod">
          <ac:chgData name="Andy Bridge" userId="4312140c-9019-4b5d-bc11-4f07019bf205" providerId="ADAL" clId="{38E377B4-ED4A-43C0-9612-CB02A7837BCE}" dt="2024-05-01T14:44:21.676" v="5324"/>
          <ac:grpSpMkLst>
            <pc:docMk/>
            <pc:sldMk cId="203043997" sldId="268"/>
            <ac:grpSpMk id="40" creationId="{6F2D29C5-E780-82EB-C7E5-EC7C017A258C}"/>
          </ac:grpSpMkLst>
        </pc:grpChg>
        <pc:grpChg chg="mod">
          <ac:chgData name="Andy Bridge" userId="4312140c-9019-4b5d-bc11-4f07019bf205" providerId="ADAL" clId="{38E377B4-ED4A-43C0-9612-CB02A7837BCE}" dt="2024-05-01T14:44:21.676" v="5324"/>
          <ac:grpSpMkLst>
            <pc:docMk/>
            <pc:sldMk cId="203043997" sldId="268"/>
            <ac:grpSpMk id="41" creationId="{27E6F5BB-3CEB-0933-E62A-BC5686693255}"/>
          </ac:grpSpMkLst>
        </pc:grpChg>
        <pc:grpChg chg="mod">
          <ac:chgData name="Andy Bridge" userId="4312140c-9019-4b5d-bc11-4f07019bf205" providerId="ADAL" clId="{38E377B4-ED4A-43C0-9612-CB02A7837BCE}" dt="2024-05-01T14:44:21.676" v="5324"/>
          <ac:grpSpMkLst>
            <pc:docMk/>
            <pc:sldMk cId="203043997" sldId="268"/>
            <ac:grpSpMk id="53" creationId="{3684470C-00DF-506E-1CCA-54E403105C16}"/>
          </ac:grpSpMkLst>
        </pc:grpChg>
        <pc:graphicFrameChg chg="add mod">
          <ac:chgData name="Andy Bridge" userId="4312140c-9019-4b5d-bc11-4f07019bf205" providerId="ADAL" clId="{38E377B4-ED4A-43C0-9612-CB02A7837BCE}" dt="2024-05-03T12:50:27.858" v="6027"/>
          <ac:graphicFrameMkLst>
            <pc:docMk/>
            <pc:sldMk cId="203043997" sldId="268"/>
            <ac:graphicFrameMk id="17" creationId="{D7463ED6-5109-4991-9124-E71E16FE118E}"/>
          </ac:graphicFrameMkLst>
        </pc:graphicFrameChg>
        <pc:picChg chg="add mod">
          <ac:chgData name="Andy Bridge" userId="4312140c-9019-4b5d-bc11-4f07019bf205" providerId="ADAL" clId="{38E377B4-ED4A-43C0-9612-CB02A7837BCE}" dt="2024-05-03T10:33:17.101" v="5619" actId="1076"/>
          <ac:picMkLst>
            <pc:docMk/>
            <pc:sldMk cId="203043997" sldId="268"/>
            <ac:picMk id="2" creationId="{2D68E2F1-35E5-CFBA-0387-D5F0E2B6E590}"/>
          </ac:picMkLst>
        </pc:picChg>
        <pc:picChg chg="add mod">
          <ac:chgData name="Andy Bridge" userId="4312140c-9019-4b5d-bc11-4f07019bf205" providerId="ADAL" clId="{38E377B4-ED4A-43C0-9612-CB02A7837BCE}" dt="2024-05-03T10:34:01.469" v="5625" actId="1076"/>
          <ac:picMkLst>
            <pc:docMk/>
            <pc:sldMk cId="203043997" sldId="268"/>
            <ac:picMk id="3" creationId="{CD768C0B-C082-CB66-F6EC-202F3B1BB245}"/>
          </ac:picMkLst>
        </pc:picChg>
        <pc:picChg chg="add del mod">
          <ac:chgData name="Andy Bridge" userId="4312140c-9019-4b5d-bc11-4f07019bf205" providerId="ADAL" clId="{38E377B4-ED4A-43C0-9612-CB02A7837BCE}" dt="2024-05-03T10:38:10.785" v="5654" actId="478"/>
          <ac:picMkLst>
            <pc:docMk/>
            <pc:sldMk cId="203043997" sldId="268"/>
            <ac:picMk id="4" creationId="{368D8C25-80B9-E5DA-BB0D-6736C11F91AA}"/>
          </ac:picMkLst>
        </pc:picChg>
        <pc:picChg chg="add mod">
          <ac:chgData name="Andy Bridge" userId="4312140c-9019-4b5d-bc11-4f07019bf205" providerId="ADAL" clId="{38E377B4-ED4A-43C0-9612-CB02A7837BCE}" dt="2024-05-03T10:36:25.391" v="5640" actId="1076"/>
          <ac:picMkLst>
            <pc:docMk/>
            <pc:sldMk cId="203043997" sldId="268"/>
            <ac:picMk id="5" creationId="{C8337A67-61DF-63A7-4A21-54F1D64834FD}"/>
          </ac:picMkLst>
        </pc:picChg>
        <pc:picChg chg="add del mod">
          <ac:chgData name="Andy Bridge" userId="4312140c-9019-4b5d-bc11-4f07019bf205" providerId="ADAL" clId="{38E377B4-ED4A-43C0-9612-CB02A7837BCE}" dt="2024-05-03T10:38:09.039" v="5652" actId="478"/>
          <ac:picMkLst>
            <pc:docMk/>
            <pc:sldMk cId="203043997" sldId="268"/>
            <ac:picMk id="7" creationId="{18BF739A-A1FD-B899-0702-22D431254088}"/>
          </ac:picMkLst>
        </pc:picChg>
        <pc:picChg chg="mod">
          <ac:chgData name="Andy Bridge" userId="4312140c-9019-4b5d-bc11-4f07019bf205" providerId="ADAL" clId="{38E377B4-ED4A-43C0-9612-CB02A7837BCE}" dt="2024-05-01T11:01:26.130" v="2871"/>
          <ac:picMkLst>
            <pc:docMk/>
            <pc:sldMk cId="203043997" sldId="268"/>
            <ac:picMk id="9" creationId="{6811DB58-4722-09AA-10C9-2E80BB9EC8DB}"/>
          </ac:picMkLst>
        </pc:picChg>
        <pc:picChg chg="add mod">
          <ac:chgData name="Andy Bridge" userId="4312140c-9019-4b5d-bc11-4f07019bf205" providerId="ADAL" clId="{38E377B4-ED4A-43C0-9612-CB02A7837BCE}" dt="2024-05-03T10:37:48.973" v="5649" actId="164"/>
          <ac:picMkLst>
            <pc:docMk/>
            <pc:sldMk cId="203043997" sldId="268"/>
            <ac:picMk id="10" creationId="{BE2B0D74-0AA5-7FC9-FC0A-08A39E570382}"/>
          </ac:picMkLst>
        </pc:picChg>
        <pc:picChg chg="add del mod">
          <ac:chgData name="Andy Bridge" userId="4312140c-9019-4b5d-bc11-4f07019bf205" providerId="ADAL" clId="{38E377B4-ED4A-43C0-9612-CB02A7837BCE}" dt="2024-05-03T10:38:13.717" v="5657" actId="478"/>
          <ac:picMkLst>
            <pc:docMk/>
            <pc:sldMk cId="203043997" sldId="268"/>
            <ac:picMk id="11" creationId="{D1EDE7D9-F13B-B8F6-6F37-54C6483C4D2E}"/>
          </ac:picMkLst>
        </pc:picChg>
        <pc:picChg chg="add mod">
          <ac:chgData name="Andy Bridge" userId="4312140c-9019-4b5d-bc11-4f07019bf205" providerId="ADAL" clId="{38E377B4-ED4A-43C0-9612-CB02A7837BCE}" dt="2024-05-03T10:37:48.973" v="5649" actId="164"/>
          <ac:picMkLst>
            <pc:docMk/>
            <pc:sldMk cId="203043997" sldId="268"/>
            <ac:picMk id="13" creationId="{49801A78-9C98-80D1-F171-CB04CE2E1B21}"/>
          </ac:picMkLst>
        </pc:picChg>
        <pc:picChg chg="add del mod">
          <ac:chgData name="Andy Bridge" userId="4312140c-9019-4b5d-bc11-4f07019bf205" providerId="ADAL" clId="{38E377B4-ED4A-43C0-9612-CB02A7837BCE}" dt="2024-05-01T13:29:36.155" v="4310" actId="478"/>
          <ac:picMkLst>
            <pc:docMk/>
            <pc:sldMk cId="203043997" sldId="268"/>
            <ac:picMk id="21" creationId="{1C6B4D97-9DB9-715A-63D8-F7840840C174}"/>
          </ac:picMkLst>
        </pc:picChg>
        <pc:picChg chg="add mod">
          <ac:chgData name="Andy Bridge" userId="4312140c-9019-4b5d-bc11-4f07019bf205" providerId="ADAL" clId="{38E377B4-ED4A-43C0-9612-CB02A7837BCE}" dt="2024-05-03T12:50:31.777" v="6029" actId="1076"/>
          <ac:picMkLst>
            <pc:docMk/>
            <pc:sldMk cId="203043997" sldId="268"/>
            <ac:picMk id="21" creationId="{F756D68F-D88D-6AB7-57E3-BAA338FB49E8}"/>
          </ac:picMkLst>
        </pc:picChg>
        <pc:picChg chg="add mod">
          <ac:chgData name="Andy Bridge" userId="4312140c-9019-4b5d-bc11-4f07019bf205" providerId="ADAL" clId="{38E377B4-ED4A-43C0-9612-CB02A7837BCE}" dt="2024-05-03T12:50:44.228" v="6031" actId="1076"/>
          <ac:picMkLst>
            <pc:docMk/>
            <pc:sldMk cId="203043997" sldId="268"/>
            <ac:picMk id="22" creationId="{A8B44BF8-0503-2DE9-264D-E9FE95D15EC7}"/>
          </ac:picMkLst>
        </pc:picChg>
        <pc:picChg chg="add del mod">
          <ac:chgData name="Andy Bridge" userId="4312140c-9019-4b5d-bc11-4f07019bf205" providerId="ADAL" clId="{38E377B4-ED4A-43C0-9612-CB02A7837BCE}" dt="2024-05-01T11:33:57.737" v="2981" actId="478"/>
          <ac:picMkLst>
            <pc:docMk/>
            <pc:sldMk cId="203043997" sldId="268"/>
            <ac:picMk id="23" creationId="{E9DFFC74-3B64-2A97-13CE-9415C7D5AD41}"/>
          </ac:picMkLst>
        </pc:picChg>
        <pc:picChg chg="add mod">
          <ac:chgData name="Andy Bridge" userId="4312140c-9019-4b5d-bc11-4f07019bf205" providerId="ADAL" clId="{38E377B4-ED4A-43C0-9612-CB02A7837BCE}" dt="2024-05-03T12:51:26.952" v="6043" actId="1037"/>
          <ac:picMkLst>
            <pc:docMk/>
            <pc:sldMk cId="203043997" sldId="268"/>
            <ac:picMk id="24" creationId="{1984B53C-05C3-7B69-7810-2FAD504D5C4F}"/>
          </ac:picMkLst>
        </pc:picChg>
        <pc:picChg chg="add del mod">
          <ac:chgData name="Andy Bridge" userId="4312140c-9019-4b5d-bc11-4f07019bf205" providerId="ADAL" clId="{38E377B4-ED4A-43C0-9612-CB02A7837BCE}" dt="2024-05-03T10:38:13.088" v="5656" actId="478"/>
          <ac:picMkLst>
            <pc:docMk/>
            <pc:sldMk cId="203043997" sldId="268"/>
            <ac:picMk id="25" creationId="{B93BA32A-5570-19B6-77A9-035A9F4DD9E8}"/>
          </ac:picMkLst>
        </pc:picChg>
        <pc:picChg chg="add mod">
          <ac:chgData name="Andy Bridge" userId="4312140c-9019-4b5d-bc11-4f07019bf205" providerId="ADAL" clId="{38E377B4-ED4A-43C0-9612-CB02A7837BCE}" dt="2024-05-03T12:51:22.968" v="6041" actId="1037"/>
          <ac:picMkLst>
            <pc:docMk/>
            <pc:sldMk cId="203043997" sldId="268"/>
            <ac:picMk id="26" creationId="{CC1E731B-0582-8E4B-CCFF-004B0713F910}"/>
          </ac:picMkLst>
        </pc:picChg>
        <pc:picChg chg="add del mod">
          <ac:chgData name="Andy Bridge" userId="4312140c-9019-4b5d-bc11-4f07019bf205" providerId="ADAL" clId="{38E377B4-ED4A-43C0-9612-CB02A7837BCE}" dt="2024-05-03T10:38:12.202" v="5655" actId="478"/>
          <ac:picMkLst>
            <pc:docMk/>
            <pc:sldMk cId="203043997" sldId="268"/>
            <ac:picMk id="27" creationId="{F2F3E23D-24D6-BAA7-872F-0C0B7B26A686}"/>
          </ac:picMkLst>
        </pc:picChg>
        <pc:picChg chg="add mod">
          <ac:chgData name="Andy Bridge" userId="4312140c-9019-4b5d-bc11-4f07019bf205" providerId="ADAL" clId="{38E377B4-ED4A-43C0-9612-CB02A7837BCE}" dt="2024-05-03T12:51:19.210" v="6037" actId="1076"/>
          <ac:picMkLst>
            <pc:docMk/>
            <pc:sldMk cId="203043997" sldId="268"/>
            <ac:picMk id="28" creationId="{E19B51D5-D1E0-8B01-D23A-3FBFC20A9B3A}"/>
          </ac:picMkLst>
        </pc:picChg>
        <pc:picChg chg="add del mod">
          <ac:chgData name="Andy Bridge" userId="4312140c-9019-4b5d-bc11-4f07019bf205" providerId="ADAL" clId="{38E377B4-ED4A-43C0-9612-CB02A7837BCE}" dt="2024-05-03T10:38:09.884" v="5653" actId="478"/>
          <ac:picMkLst>
            <pc:docMk/>
            <pc:sldMk cId="203043997" sldId="268"/>
            <ac:picMk id="29" creationId="{21F60767-01C9-97F1-5D0B-31791DF399E6}"/>
          </ac:picMkLst>
        </pc:picChg>
        <pc:picChg chg="add mod">
          <ac:chgData name="Andy Bridge" userId="4312140c-9019-4b5d-bc11-4f07019bf205" providerId="ADAL" clId="{38E377B4-ED4A-43C0-9612-CB02A7837BCE}" dt="2024-05-03T10:33:26.369" v="5620" actId="1076"/>
          <ac:picMkLst>
            <pc:docMk/>
            <pc:sldMk cId="203043997" sldId="268"/>
            <ac:picMk id="30" creationId="{FA61A27A-DFE8-77DB-B01E-0F9C53EF20B5}"/>
          </ac:picMkLst>
        </pc:picChg>
        <pc:picChg chg="add mod">
          <ac:chgData name="Andy Bridge" userId="4312140c-9019-4b5d-bc11-4f07019bf205" providerId="ADAL" clId="{38E377B4-ED4A-43C0-9612-CB02A7837BCE}" dt="2024-05-01T14:45:20.706" v="5349" actId="1076"/>
          <ac:picMkLst>
            <pc:docMk/>
            <pc:sldMk cId="203043997" sldId="268"/>
            <ac:picMk id="31" creationId="{43D32B3A-6827-97A0-2BE9-B8E6661C5FED}"/>
          </ac:picMkLst>
        </pc:picChg>
        <pc:picChg chg="mod">
          <ac:chgData name="Andy Bridge" userId="4312140c-9019-4b5d-bc11-4f07019bf205" providerId="ADAL" clId="{38E377B4-ED4A-43C0-9612-CB02A7837BCE}" dt="2024-05-01T14:44:21.676" v="5324"/>
          <ac:picMkLst>
            <pc:docMk/>
            <pc:sldMk cId="203043997" sldId="268"/>
            <ac:picMk id="43" creationId="{FBC5041B-5207-D332-911B-002DFD3189E1}"/>
          </ac:picMkLst>
        </pc:picChg>
        <pc:picChg chg="mod">
          <ac:chgData name="Andy Bridge" userId="4312140c-9019-4b5d-bc11-4f07019bf205" providerId="ADAL" clId="{38E377B4-ED4A-43C0-9612-CB02A7837BCE}" dt="2024-05-01T14:44:21.676" v="5324"/>
          <ac:picMkLst>
            <pc:docMk/>
            <pc:sldMk cId="203043997" sldId="268"/>
            <ac:picMk id="45" creationId="{333364B7-F389-6F44-460A-53DF9F7B8790}"/>
          </ac:picMkLst>
        </pc:picChg>
        <pc:picChg chg="mod">
          <ac:chgData name="Andy Bridge" userId="4312140c-9019-4b5d-bc11-4f07019bf205" providerId="ADAL" clId="{38E377B4-ED4A-43C0-9612-CB02A7837BCE}" dt="2024-05-01T14:44:21.676" v="5324"/>
          <ac:picMkLst>
            <pc:docMk/>
            <pc:sldMk cId="203043997" sldId="268"/>
            <ac:picMk id="49" creationId="{970AB6F7-57D0-2CD8-558E-45B07AB888D8}"/>
          </ac:picMkLst>
        </pc:picChg>
        <pc:picChg chg="mod">
          <ac:chgData name="Andy Bridge" userId="4312140c-9019-4b5d-bc11-4f07019bf205" providerId="ADAL" clId="{38E377B4-ED4A-43C0-9612-CB02A7837BCE}" dt="2024-05-01T14:44:21.676" v="5324"/>
          <ac:picMkLst>
            <pc:docMk/>
            <pc:sldMk cId="203043997" sldId="268"/>
            <ac:picMk id="51" creationId="{E6049B82-291D-8657-06A1-A0384D09C29B}"/>
          </ac:picMkLst>
        </pc:picChg>
        <pc:picChg chg="mod">
          <ac:chgData name="Andy Bridge" userId="4312140c-9019-4b5d-bc11-4f07019bf205" providerId="ADAL" clId="{38E377B4-ED4A-43C0-9612-CB02A7837BCE}" dt="2024-05-01T14:44:21.676" v="5324"/>
          <ac:picMkLst>
            <pc:docMk/>
            <pc:sldMk cId="203043997" sldId="268"/>
            <ac:picMk id="54" creationId="{0BE667B8-B982-BF92-9CF7-ED649CB1FB9A}"/>
          </ac:picMkLst>
        </pc:picChg>
        <pc:picChg chg="mod">
          <ac:chgData name="Andy Bridge" userId="4312140c-9019-4b5d-bc11-4f07019bf205" providerId="ADAL" clId="{38E377B4-ED4A-43C0-9612-CB02A7837BCE}" dt="2024-05-01T14:44:21.676" v="5324"/>
          <ac:picMkLst>
            <pc:docMk/>
            <pc:sldMk cId="203043997" sldId="268"/>
            <ac:picMk id="55" creationId="{C369ED08-FA18-3CFF-0CA4-E41AEACC1234}"/>
          </ac:picMkLst>
        </pc:picChg>
        <pc:picChg chg="mod">
          <ac:chgData name="Andy Bridge" userId="4312140c-9019-4b5d-bc11-4f07019bf205" providerId="ADAL" clId="{38E377B4-ED4A-43C0-9612-CB02A7837BCE}" dt="2024-05-01T14:44:21.676" v="5324"/>
          <ac:picMkLst>
            <pc:docMk/>
            <pc:sldMk cId="203043997" sldId="268"/>
            <ac:picMk id="57" creationId="{A6F372FF-2889-FB63-6DA5-709C80F0C662}"/>
          </ac:picMkLst>
        </pc:picChg>
        <pc:picChg chg="mod">
          <ac:chgData name="Andy Bridge" userId="4312140c-9019-4b5d-bc11-4f07019bf205" providerId="ADAL" clId="{38E377B4-ED4A-43C0-9612-CB02A7837BCE}" dt="2024-05-01T14:44:21.676" v="5324"/>
          <ac:picMkLst>
            <pc:docMk/>
            <pc:sldMk cId="203043997" sldId="268"/>
            <ac:picMk id="59" creationId="{88DCEEAD-8B34-606B-0DC9-E1E5B3964B4E}"/>
          </ac:picMkLst>
        </pc:picChg>
        <pc:picChg chg="mod">
          <ac:chgData name="Andy Bridge" userId="4312140c-9019-4b5d-bc11-4f07019bf205" providerId="ADAL" clId="{38E377B4-ED4A-43C0-9612-CB02A7837BCE}" dt="2024-05-01T14:44:21.676" v="5324"/>
          <ac:picMkLst>
            <pc:docMk/>
            <pc:sldMk cId="203043997" sldId="268"/>
            <ac:picMk id="61" creationId="{732ED952-5B3F-8559-3007-AF002D02619D}"/>
          </ac:picMkLst>
        </pc:picChg>
        <pc:cxnChg chg="mod">
          <ac:chgData name="Andy Bridge" userId="4312140c-9019-4b5d-bc11-4f07019bf205" providerId="ADAL" clId="{38E377B4-ED4A-43C0-9612-CB02A7837BCE}" dt="2024-05-01T11:04:35.243" v="2902" actId="692"/>
          <ac:cxnSpMkLst>
            <pc:docMk/>
            <pc:sldMk cId="203043997" sldId="268"/>
            <ac:cxnSpMk id="264" creationId="{F7379D5B-56C4-2525-D50B-B8CE81C25FB0}"/>
          </ac:cxnSpMkLst>
        </pc:cxnChg>
        <pc:cxnChg chg="mod">
          <ac:chgData name="Andy Bridge" userId="4312140c-9019-4b5d-bc11-4f07019bf205" providerId="ADAL" clId="{38E377B4-ED4A-43C0-9612-CB02A7837BCE}" dt="2024-05-01T11:05:23.046" v="2907" actId="692"/>
          <ac:cxnSpMkLst>
            <pc:docMk/>
            <pc:sldMk cId="203043997" sldId="268"/>
            <ac:cxnSpMk id="266" creationId="{5C5BC3DB-4822-0925-D97F-707B805C2763}"/>
          </ac:cxnSpMkLst>
        </pc:cxnChg>
        <pc:cxnChg chg="mod">
          <ac:chgData name="Andy Bridge" userId="4312140c-9019-4b5d-bc11-4f07019bf205" providerId="ADAL" clId="{38E377B4-ED4A-43C0-9612-CB02A7837BCE}" dt="2024-05-01T11:06:35.774" v="2917" actId="692"/>
          <ac:cxnSpMkLst>
            <pc:docMk/>
            <pc:sldMk cId="203043997" sldId="268"/>
            <ac:cxnSpMk id="267" creationId="{2847E639-F053-7554-2127-95580AB60456}"/>
          </ac:cxnSpMkLst>
        </pc:cxnChg>
        <pc:cxnChg chg="mod">
          <ac:chgData name="Andy Bridge" userId="4312140c-9019-4b5d-bc11-4f07019bf205" providerId="ADAL" clId="{38E377B4-ED4A-43C0-9612-CB02A7837BCE}" dt="2024-05-01T11:06:54.986" v="2919" actId="692"/>
          <ac:cxnSpMkLst>
            <pc:docMk/>
            <pc:sldMk cId="203043997" sldId="268"/>
            <ac:cxnSpMk id="268" creationId="{15092977-28AE-DCB9-FFC3-376F0FBB77A3}"/>
          </ac:cxnSpMkLst>
        </pc:cxnChg>
        <pc:cxnChg chg="mod">
          <ac:chgData name="Andy Bridge" userId="4312140c-9019-4b5d-bc11-4f07019bf205" providerId="ADAL" clId="{38E377B4-ED4A-43C0-9612-CB02A7837BCE}" dt="2024-05-01T11:05:39.279" v="2910" actId="692"/>
          <ac:cxnSpMkLst>
            <pc:docMk/>
            <pc:sldMk cId="203043997" sldId="268"/>
            <ac:cxnSpMk id="272" creationId="{74B0DDCD-D0E9-3AB9-637A-911C1FC6F41C}"/>
          </ac:cxnSpMkLst>
        </pc:cxnChg>
      </pc:sldChg>
      <pc:sldChg chg="addSp delSp modSp new del mod">
        <pc:chgData name="Andy Bridge" userId="4312140c-9019-4b5d-bc11-4f07019bf205" providerId="ADAL" clId="{38E377B4-ED4A-43C0-9612-CB02A7837BCE}" dt="2024-05-01T13:23:30.211" v="4260" actId="2696"/>
        <pc:sldMkLst>
          <pc:docMk/>
          <pc:sldMk cId="2376956307" sldId="269"/>
        </pc:sldMkLst>
        <pc:spChg chg="del">
          <ac:chgData name="Andy Bridge" userId="4312140c-9019-4b5d-bc11-4f07019bf205" providerId="ADAL" clId="{38E377B4-ED4A-43C0-9612-CB02A7837BCE}" dt="2024-05-01T11:27:46.900" v="2924" actId="478"/>
          <ac:spMkLst>
            <pc:docMk/>
            <pc:sldMk cId="2376956307" sldId="269"/>
            <ac:spMk id="2" creationId="{DDA48BA1-1407-A0B6-02F8-6731F1C5E05A}"/>
          </ac:spMkLst>
        </pc:spChg>
        <pc:spChg chg="del">
          <ac:chgData name="Andy Bridge" userId="4312140c-9019-4b5d-bc11-4f07019bf205" providerId="ADAL" clId="{38E377B4-ED4A-43C0-9612-CB02A7837BCE}" dt="2024-05-01T11:27:45.014" v="2923" actId="478"/>
          <ac:spMkLst>
            <pc:docMk/>
            <pc:sldMk cId="2376956307" sldId="269"/>
            <ac:spMk id="3" creationId="{11929B12-2206-2ED9-09AF-9467E79C7E64}"/>
          </ac:spMkLst>
        </pc:spChg>
        <pc:picChg chg="add mod">
          <ac:chgData name="Andy Bridge" userId="4312140c-9019-4b5d-bc11-4f07019bf205" providerId="ADAL" clId="{38E377B4-ED4A-43C0-9612-CB02A7837BCE}" dt="2024-05-01T11:28:02.959" v="2929" actId="1076"/>
          <ac:picMkLst>
            <pc:docMk/>
            <pc:sldMk cId="2376956307" sldId="269"/>
            <ac:picMk id="283" creationId="{C7710FCD-B53C-DCB3-9994-1751E74512EA}"/>
          </ac:picMkLst>
        </pc:picChg>
        <pc:picChg chg="add mod">
          <ac:chgData name="Andy Bridge" userId="4312140c-9019-4b5d-bc11-4f07019bf205" providerId="ADAL" clId="{38E377B4-ED4A-43C0-9612-CB02A7837BCE}" dt="2024-05-01T11:28:01.105" v="2928" actId="1076"/>
          <ac:picMkLst>
            <pc:docMk/>
            <pc:sldMk cId="2376956307" sldId="269"/>
            <ac:picMk id="285" creationId="{4EA5D239-8534-0BAE-90E0-F116421D0C62}"/>
          </ac:picMkLst>
        </pc:picChg>
        <pc:picChg chg="add mod">
          <ac:chgData name="Andy Bridge" userId="4312140c-9019-4b5d-bc11-4f07019bf205" providerId="ADAL" clId="{38E377B4-ED4A-43C0-9612-CB02A7837BCE}" dt="2024-05-01T11:28:04.918" v="2930" actId="1076"/>
          <ac:picMkLst>
            <pc:docMk/>
            <pc:sldMk cId="2376956307" sldId="269"/>
            <ac:picMk id="287" creationId="{566F0301-9D31-F363-CDE2-5C06CBE5EE8D}"/>
          </ac:picMkLst>
        </pc:picChg>
        <pc:picChg chg="add mod">
          <ac:chgData name="Andy Bridge" userId="4312140c-9019-4b5d-bc11-4f07019bf205" providerId="ADAL" clId="{38E377B4-ED4A-43C0-9612-CB02A7837BCE}" dt="2024-05-01T11:28:08.408" v="2932" actId="1076"/>
          <ac:picMkLst>
            <pc:docMk/>
            <pc:sldMk cId="2376956307" sldId="269"/>
            <ac:picMk id="289" creationId="{E07E2F0A-343F-5D1C-69D2-30B72303B315}"/>
          </ac:picMkLst>
        </pc:picChg>
        <pc:picChg chg="add mod">
          <ac:chgData name="Andy Bridge" userId="4312140c-9019-4b5d-bc11-4f07019bf205" providerId="ADAL" clId="{38E377B4-ED4A-43C0-9612-CB02A7837BCE}" dt="2024-05-01T11:28:06.683" v="2931" actId="1076"/>
          <ac:picMkLst>
            <pc:docMk/>
            <pc:sldMk cId="2376956307" sldId="269"/>
            <ac:picMk id="291" creationId="{A504282D-6F3C-85D5-6FEA-9781864B189B}"/>
          </ac:picMkLst>
        </pc:picChg>
        <pc:picChg chg="add mod">
          <ac:chgData name="Andy Bridge" userId="4312140c-9019-4b5d-bc11-4f07019bf205" providerId="ADAL" clId="{38E377B4-ED4A-43C0-9612-CB02A7837BCE}" dt="2024-05-01T11:28:10.164" v="2933" actId="1076"/>
          <ac:picMkLst>
            <pc:docMk/>
            <pc:sldMk cId="2376956307" sldId="269"/>
            <ac:picMk id="293" creationId="{2969064F-ABAB-2B05-96BE-177FC191CCAD}"/>
          </ac:picMkLst>
        </pc:picChg>
        <pc:picChg chg="add mod">
          <ac:chgData name="Andy Bridge" userId="4312140c-9019-4b5d-bc11-4f07019bf205" providerId="ADAL" clId="{38E377B4-ED4A-43C0-9612-CB02A7837BCE}" dt="2024-05-01T11:28:14.807" v="2936" actId="1076"/>
          <ac:picMkLst>
            <pc:docMk/>
            <pc:sldMk cId="2376956307" sldId="269"/>
            <ac:picMk id="295" creationId="{7B0857C0-D064-131F-FBFA-17EA4FFBED35}"/>
          </ac:picMkLst>
        </pc:picChg>
        <pc:picChg chg="add mod">
          <ac:chgData name="Andy Bridge" userId="4312140c-9019-4b5d-bc11-4f07019bf205" providerId="ADAL" clId="{38E377B4-ED4A-43C0-9612-CB02A7837BCE}" dt="2024-05-01T11:27:56.157" v="2927" actId="14100"/>
          <ac:picMkLst>
            <pc:docMk/>
            <pc:sldMk cId="2376956307" sldId="269"/>
            <ac:picMk id="297" creationId="{1CCC7A95-5300-DB79-B665-B9E3A256CB44}"/>
          </ac:picMkLst>
        </pc:picChg>
        <pc:picChg chg="add mod">
          <ac:chgData name="Andy Bridge" userId="4312140c-9019-4b5d-bc11-4f07019bf205" providerId="ADAL" clId="{38E377B4-ED4A-43C0-9612-CB02A7837BCE}" dt="2024-05-01T11:28:11.809" v="2934" actId="1076"/>
          <ac:picMkLst>
            <pc:docMk/>
            <pc:sldMk cId="2376956307" sldId="269"/>
            <ac:picMk id="299" creationId="{EB3D78EE-BA80-E9C5-6012-298841DB1F72}"/>
          </ac:picMkLst>
        </pc:picChg>
        <pc:picChg chg="add mod">
          <ac:chgData name="Andy Bridge" userId="4312140c-9019-4b5d-bc11-4f07019bf205" providerId="ADAL" clId="{38E377B4-ED4A-43C0-9612-CB02A7837BCE}" dt="2024-05-01T11:28:13.315" v="2935" actId="1076"/>
          <ac:picMkLst>
            <pc:docMk/>
            <pc:sldMk cId="2376956307" sldId="269"/>
            <ac:picMk id="301" creationId="{68818C03-3B56-C08F-76B1-0C7B80DC0EEE}"/>
          </ac:picMkLst>
        </pc:picChg>
        <pc:picChg chg="add mod">
          <ac:chgData name="Andy Bridge" userId="4312140c-9019-4b5d-bc11-4f07019bf205" providerId="ADAL" clId="{38E377B4-ED4A-43C0-9612-CB02A7837BCE}" dt="2024-05-01T11:28:24.381" v="2940" actId="1076"/>
          <ac:picMkLst>
            <pc:docMk/>
            <pc:sldMk cId="2376956307" sldId="269"/>
            <ac:picMk id="303" creationId="{36E75EA1-70D8-6B37-4BA7-6A51CCFA5436}"/>
          </ac:picMkLst>
        </pc:picChg>
        <pc:picChg chg="add mod">
          <ac:chgData name="Andy Bridge" userId="4312140c-9019-4b5d-bc11-4f07019bf205" providerId="ADAL" clId="{38E377B4-ED4A-43C0-9612-CB02A7837BCE}" dt="2024-05-01T11:28:18.084" v="2938" actId="1076"/>
          <ac:picMkLst>
            <pc:docMk/>
            <pc:sldMk cId="2376956307" sldId="269"/>
            <ac:picMk id="305" creationId="{5A31E12D-3338-5416-771E-FE4FC9B21033}"/>
          </ac:picMkLst>
        </pc:picChg>
        <pc:picChg chg="add mod">
          <ac:chgData name="Andy Bridge" userId="4312140c-9019-4b5d-bc11-4f07019bf205" providerId="ADAL" clId="{38E377B4-ED4A-43C0-9612-CB02A7837BCE}" dt="2024-05-01T11:28:16.367" v="2937" actId="1076"/>
          <ac:picMkLst>
            <pc:docMk/>
            <pc:sldMk cId="2376956307" sldId="269"/>
            <ac:picMk id="307" creationId="{8C3D811F-3B64-F7D8-9E05-4176CFC9480B}"/>
          </ac:picMkLst>
        </pc:picChg>
        <pc:picChg chg="add mod">
          <ac:chgData name="Andy Bridge" userId="4312140c-9019-4b5d-bc11-4f07019bf205" providerId="ADAL" clId="{38E377B4-ED4A-43C0-9612-CB02A7837BCE}" dt="2024-05-01T11:28:19.891" v="2939" actId="1076"/>
          <ac:picMkLst>
            <pc:docMk/>
            <pc:sldMk cId="2376956307" sldId="269"/>
            <ac:picMk id="309" creationId="{DDFB12BC-83DE-18B2-2BAB-F9ACE08EB510}"/>
          </ac:picMkLst>
        </pc:picChg>
        <pc:picChg chg="add mod">
          <ac:chgData name="Andy Bridge" userId="4312140c-9019-4b5d-bc11-4f07019bf205" providerId="ADAL" clId="{38E377B4-ED4A-43C0-9612-CB02A7837BCE}" dt="2024-05-01T11:28:31.578" v="2944" actId="1076"/>
          <ac:picMkLst>
            <pc:docMk/>
            <pc:sldMk cId="2376956307" sldId="269"/>
            <ac:picMk id="311" creationId="{E26396B5-5375-C8F7-65FB-25974CAFF46B}"/>
          </ac:picMkLst>
        </pc:picChg>
        <pc:picChg chg="add mod">
          <ac:chgData name="Andy Bridge" userId="4312140c-9019-4b5d-bc11-4f07019bf205" providerId="ADAL" clId="{38E377B4-ED4A-43C0-9612-CB02A7837BCE}" dt="2024-05-01T11:28:28.065" v="2942" actId="1076"/>
          <ac:picMkLst>
            <pc:docMk/>
            <pc:sldMk cId="2376956307" sldId="269"/>
            <ac:picMk id="313" creationId="{6A32CD22-26FE-95BE-D35C-E30993D76438}"/>
          </ac:picMkLst>
        </pc:picChg>
        <pc:picChg chg="add mod">
          <ac:chgData name="Andy Bridge" userId="4312140c-9019-4b5d-bc11-4f07019bf205" providerId="ADAL" clId="{38E377B4-ED4A-43C0-9612-CB02A7837BCE}" dt="2024-05-01T11:28:26.291" v="2941" actId="1076"/>
          <ac:picMkLst>
            <pc:docMk/>
            <pc:sldMk cId="2376956307" sldId="269"/>
            <ac:picMk id="315" creationId="{7AA5DC16-2D35-B097-A0B0-198D942EAA7F}"/>
          </ac:picMkLst>
        </pc:picChg>
        <pc:picChg chg="add mod">
          <ac:chgData name="Andy Bridge" userId="4312140c-9019-4b5d-bc11-4f07019bf205" providerId="ADAL" clId="{38E377B4-ED4A-43C0-9612-CB02A7837BCE}" dt="2024-05-01T11:28:29.836" v="2943" actId="1076"/>
          <ac:picMkLst>
            <pc:docMk/>
            <pc:sldMk cId="2376956307" sldId="269"/>
            <ac:picMk id="317" creationId="{3680BB74-9410-E482-B6EF-D4464761B0FD}"/>
          </ac:picMkLst>
        </pc:picChg>
        <pc:picChg chg="add mod">
          <ac:chgData name="Andy Bridge" userId="4312140c-9019-4b5d-bc11-4f07019bf205" providerId="ADAL" clId="{38E377B4-ED4A-43C0-9612-CB02A7837BCE}" dt="2024-05-01T11:28:32.939" v="2945" actId="1076"/>
          <ac:picMkLst>
            <pc:docMk/>
            <pc:sldMk cId="2376956307" sldId="269"/>
            <ac:picMk id="319" creationId="{3D80E5BB-01CB-02C6-F35C-AAFEF5AC3463}"/>
          </ac:picMkLst>
        </pc:picChg>
        <pc:picChg chg="add mod">
          <ac:chgData name="Andy Bridge" userId="4312140c-9019-4b5d-bc11-4f07019bf205" providerId="ADAL" clId="{38E377B4-ED4A-43C0-9612-CB02A7837BCE}" dt="2024-05-01T11:28:34.538" v="2946" actId="1076"/>
          <ac:picMkLst>
            <pc:docMk/>
            <pc:sldMk cId="2376956307" sldId="269"/>
            <ac:picMk id="321" creationId="{CB093ADF-CEA8-8B5F-C331-79FC51F0C926}"/>
          </ac:picMkLst>
        </pc:picChg>
        <pc:picChg chg="add mod">
          <ac:chgData name="Andy Bridge" userId="4312140c-9019-4b5d-bc11-4f07019bf205" providerId="ADAL" clId="{38E377B4-ED4A-43C0-9612-CB02A7837BCE}" dt="2024-05-01T11:28:40.877" v="2950" actId="1076"/>
          <ac:picMkLst>
            <pc:docMk/>
            <pc:sldMk cId="2376956307" sldId="269"/>
            <ac:picMk id="323" creationId="{15C1F1DF-09D6-24AB-E4D7-9868775A9FE9}"/>
          </ac:picMkLst>
        </pc:picChg>
        <pc:picChg chg="add mod">
          <ac:chgData name="Andy Bridge" userId="4312140c-9019-4b5d-bc11-4f07019bf205" providerId="ADAL" clId="{38E377B4-ED4A-43C0-9612-CB02A7837BCE}" dt="2024-05-01T11:28:42.124" v="2951" actId="1076"/>
          <ac:picMkLst>
            <pc:docMk/>
            <pc:sldMk cId="2376956307" sldId="269"/>
            <ac:picMk id="325" creationId="{46AC363A-59E7-4760-A86B-913A51BAF21A}"/>
          </ac:picMkLst>
        </pc:picChg>
        <pc:picChg chg="add mod">
          <ac:chgData name="Andy Bridge" userId="4312140c-9019-4b5d-bc11-4f07019bf205" providerId="ADAL" clId="{38E377B4-ED4A-43C0-9612-CB02A7837BCE}" dt="2024-05-01T11:28:39.097" v="2949" actId="1076"/>
          <ac:picMkLst>
            <pc:docMk/>
            <pc:sldMk cId="2376956307" sldId="269"/>
            <ac:picMk id="327" creationId="{F42C5358-5C9B-6D3B-1B54-75F86DCB95B8}"/>
          </ac:picMkLst>
        </pc:picChg>
        <pc:picChg chg="add mod">
          <ac:chgData name="Andy Bridge" userId="4312140c-9019-4b5d-bc11-4f07019bf205" providerId="ADAL" clId="{38E377B4-ED4A-43C0-9612-CB02A7837BCE}" dt="2024-05-01T11:28:37.688" v="2948" actId="1076"/>
          <ac:picMkLst>
            <pc:docMk/>
            <pc:sldMk cId="2376956307" sldId="269"/>
            <ac:picMk id="329" creationId="{99D8D5D4-2C38-BE24-42D8-6B654EBE78FB}"/>
          </ac:picMkLst>
        </pc:picChg>
        <pc:picChg chg="add mod">
          <ac:chgData name="Andy Bridge" userId="4312140c-9019-4b5d-bc11-4f07019bf205" providerId="ADAL" clId="{38E377B4-ED4A-43C0-9612-CB02A7837BCE}" dt="2024-05-01T11:28:35.970" v="2947" actId="1076"/>
          <ac:picMkLst>
            <pc:docMk/>
            <pc:sldMk cId="2376956307" sldId="269"/>
            <ac:picMk id="331" creationId="{328D480F-E736-FB71-B769-92EB3115B5E8}"/>
          </ac:picMkLst>
        </pc:picChg>
      </pc:sldChg>
      <pc:sldChg chg="addSp delSp modSp add del mod">
        <pc:chgData name="Andy Bridge" userId="4312140c-9019-4b5d-bc11-4f07019bf205" providerId="ADAL" clId="{38E377B4-ED4A-43C0-9612-CB02A7837BCE}" dt="2024-05-03T12:59:39.062" v="6166" actId="1076"/>
        <pc:sldMkLst>
          <pc:docMk/>
          <pc:sldMk cId="3131987499" sldId="270"/>
        </pc:sldMkLst>
        <pc:spChg chg="add mod">
          <ac:chgData name="Andy Bridge" userId="4312140c-9019-4b5d-bc11-4f07019bf205" providerId="ADAL" clId="{38E377B4-ED4A-43C0-9612-CB02A7837BCE}" dt="2024-05-03T12:59:32.991" v="6164" actId="1076"/>
          <ac:spMkLst>
            <pc:docMk/>
            <pc:sldMk cId="3131987499" sldId="270"/>
            <ac:spMk id="2" creationId="{BB088CAE-D7D0-631F-DAF9-3DE8629E5B43}"/>
          </ac:spMkLst>
        </pc:spChg>
        <pc:spChg chg="add mod">
          <ac:chgData name="Andy Bridge" userId="4312140c-9019-4b5d-bc11-4f07019bf205" providerId="ADAL" clId="{38E377B4-ED4A-43C0-9612-CB02A7837BCE}" dt="2024-05-03T12:59:39.062" v="6166" actId="1076"/>
          <ac:spMkLst>
            <pc:docMk/>
            <pc:sldMk cId="3131987499" sldId="270"/>
            <ac:spMk id="3" creationId="{5CE73266-0AC2-B798-5E19-39DBE29FFC55}"/>
          </ac:spMkLst>
        </pc:spChg>
        <pc:spChg chg="add del mod">
          <ac:chgData name="Andy Bridge" userId="4312140c-9019-4b5d-bc11-4f07019bf205" providerId="ADAL" clId="{38E377B4-ED4A-43C0-9612-CB02A7837BCE}" dt="2024-05-01T11:36:41.472" v="3000" actId="11529"/>
          <ac:spMkLst>
            <pc:docMk/>
            <pc:sldMk cId="3131987499" sldId="270"/>
            <ac:spMk id="23" creationId="{DC30A776-5D39-54B6-7EE0-69B47BDF561F}"/>
          </ac:spMkLst>
        </pc:spChg>
        <pc:spChg chg="mod">
          <ac:chgData name="Andy Bridge" userId="4312140c-9019-4b5d-bc11-4f07019bf205" providerId="ADAL" clId="{38E377B4-ED4A-43C0-9612-CB02A7837BCE}" dt="2024-05-01T13:14:00.362" v="4154"/>
          <ac:spMkLst>
            <pc:docMk/>
            <pc:sldMk cId="3131987499" sldId="270"/>
            <ac:spMk id="31" creationId="{092ED166-5F19-0525-F1B2-D404D9C90CE2}"/>
          </ac:spMkLst>
        </pc:spChg>
        <pc:spChg chg="add del mod">
          <ac:chgData name="Andy Bridge" userId="4312140c-9019-4b5d-bc11-4f07019bf205" providerId="ADAL" clId="{38E377B4-ED4A-43C0-9612-CB02A7837BCE}" dt="2024-05-01T11:37:42.693" v="3036" actId="21"/>
          <ac:spMkLst>
            <pc:docMk/>
            <pc:sldMk cId="3131987499" sldId="270"/>
            <ac:spMk id="31" creationId="{8023351B-8C42-7C20-A03C-B136CD96562D}"/>
          </ac:spMkLst>
        </pc:spChg>
        <pc:spChg chg="add del mod">
          <ac:chgData name="Andy Bridge" userId="4312140c-9019-4b5d-bc11-4f07019bf205" providerId="ADAL" clId="{38E377B4-ED4A-43C0-9612-CB02A7837BCE}" dt="2024-05-01T11:38:22.121" v="3042" actId="21"/>
          <ac:spMkLst>
            <pc:docMk/>
            <pc:sldMk cId="3131987499" sldId="270"/>
            <ac:spMk id="32" creationId="{44A7279C-D295-78BD-6795-1ABB42830798}"/>
          </ac:spMkLst>
        </pc:spChg>
        <pc:spChg chg="mod">
          <ac:chgData name="Andy Bridge" userId="4312140c-9019-4b5d-bc11-4f07019bf205" providerId="ADAL" clId="{38E377B4-ED4A-43C0-9612-CB02A7837BCE}" dt="2024-05-01T13:14:00.861" v="4155"/>
          <ac:spMkLst>
            <pc:docMk/>
            <pc:sldMk cId="3131987499" sldId="270"/>
            <ac:spMk id="36" creationId="{4D976670-8AA4-4249-B242-5C2042CF7AB5}"/>
          </ac:spMkLst>
        </pc:spChg>
        <pc:spChg chg="mod">
          <ac:chgData name="Andy Bridge" userId="4312140c-9019-4b5d-bc11-4f07019bf205" providerId="ADAL" clId="{38E377B4-ED4A-43C0-9612-CB02A7837BCE}" dt="2024-05-01T13:14:00.907" v="4156"/>
          <ac:spMkLst>
            <pc:docMk/>
            <pc:sldMk cId="3131987499" sldId="270"/>
            <ac:spMk id="40" creationId="{F5588B6D-63F6-73E9-958B-84B3FB2C7E4B}"/>
          </ac:spMkLst>
        </pc:spChg>
        <pc:spChg chg="mod">
          <ac:chgData name="Andy Bridge" userId="4312140c-9019-4b5d-bc11-4f07019bf205" providerId="ADAL" clId="{38E377B4-ED4A-43C0-9612-CB02A7837BCE}" dt="2024-05-01T13:14:00.923" v="4157"/>
          <ac:spMkLst>
            <pc:docMk/>
            <pc:sldMk cId="3131987499" sldId="270"/>
            <ac:spMk id="43" creationId="{80A756D8-638A-DBE9-50C5-B8D3796219F6}"/>
          </ac:spMkLst>
        </pc:spChg>
        <pc:spChg chg="mod">
          <ac:chgData name="Andy Bridge" userId="4312140c-9019-4b5d-bc11-4f07019bf205" providerId="ADAL" clId="{38E377B4-ED4A-43C0-9612-CB02A7837BCE}" dt="2024-05-01T13:14:00.955" v="4158"/>
          <ac:spMkLst>
            <pc:docMk/>
            <pc:sldMk cId="3131987499" sldId="270"/>
            <ac:spMk id="49" creationId="{AA1617AC-8A7E-5D81-AD24-0A7A8438421A}"/>
          </ac:spMkLst>
        </pc:spChg>
        <pc:spChg chg="mod">
          <ac:chgData name="Andy Bridge" userId="4312140c-9019-4b5d-bc11-4f07019bf205" providerId="ADAL" clId="{38E377B4-ED4A-43C0-9612-CB02A7837BCE}" dt="2024-05-01T13:14:00.986" v="4159"/>
          <ac:spMkLst>
            <pc:docMk/>
            <pc:sldMk cId="3131987499" sldId="270"/>
            <ac:spMk id="53" creationId="{022AAFFC-CFC1-1B2D-4B14-3475695F825A}"/>
          </ac:spMkLst>
        </pc:spChg>
        <pc:spChg chg="mod">
          <ac:chgData name="Andy Bridge" userId="4312140c-9019-4b5d-bc11-4f07019bf205" providerId="ADAL" clId="{38E377B4-ED4A-43C0-9612-CB02A7837BCE}" dt="2024-05-01T13:14:10.626" v="4166"/>
          <ac:spMkLst>
            <pc:docMk/>
            <pc:sldMk cId="3131987499" sldId="270"/>
            <ac:spMk id="56" creationId="{8ADB32B1-A79B-A84D-AC16-60D8AE915A37}"/>
          </ac:spMkLst>
        </pc:spChg>
        <pc:spChg chg="add mod ord">
          <ac:chgData name="Andy Bridge" userId="4312140c-9019-4b5d-bc11-4f07019bf205" providerId="ADAL" clId="{38E377B4-ED4A-43C0-9612-CB02A7837BCE}" dt="2024-05-01T13:18:59.405" v="4187" actId="167"/>
          <ac:spMkLst>
            <pc:docMk/>
            <pc:sldMk cId="3131987499" sldId="270"/>
            <ac:spMk id="58" creationId="{B1CE10CC-B01E-4744-219C-2363C6601853}"/>
          </ac:spMkLst>
        </pc:spChg>
        <pc:spChg chg="add mod ord">
          <ac:chgData name="Andy Bridge" userId="4312140c-9019-4b5d-bc11-4f07019bf205" providerId="ADAL" clId="{38E377B4-ED4A-43C0-9612-CB02A7837BCE}" dt="2024-05-01T13:21:42.353" v="4232" actId="167"/>
          <ac:spMkLst>
            <pc:docMk/>
            <pc:sldMk cId="3131987499" sldId="270"/>
            <ac:spMk id="59" creationId="{005B23BB-32E7-1BAB-C484-DFEAFEF6C799}"/>
          </ac:spMkLst>
        </pc:spChg>
        <pc:spChg chg="add mod">
          <ac:chgData name="Andy Bridge" userId="4312140c-9019-4b5d-bc11-4f07019bf205" providerId="ADAL" clId="{38E377B4-ED4A-43C0-9612-CB02A7837BCE}" dt="2024-05-01T13:25:15.324" v="4268" actId="1076"/>
          <ac:spMkLst>
            <pc:docMk/>
            <pc:sldMk cId="3131987499" sldId="270"/>
            <ac:spMk id="60" creationId="{31953F01-E478-20CF-1C09-E24AFA8A75DE}"/>
          </ac:spMkLst>
        </pc:spChg>
        <pc:spChg chg="add mod">
          <ac:chgData name="Andy Bridge" userId="4312140c-9019-4b5d-bc11-4f07019bf205" providerId="ADAL" clId="{38E377B4-ED4A-43C0-9612-CB02A7837BCE}" dt="2024-05-01T13:15:58.639" v="4173"/>
          <ac:spMkLst>
            <pc:docMk/>
            <pc:sldMk cId="3131987499" sldId="270"/>
            <ac:spMk id="61" creationId="{70202645-5B4C-1046-8B1E-2AFE7378E9B5}"/>
          </ac:spMkLst>
        </pc:spChg>
        <pc:spChg chg="add mod">
          <ac:chgData name="Andy Bridge" userId="4312140c-9019-4b5d-bc11-4f07019bf205" providerId="ADAL" clId="{38E377B4-ED4A-43C0-9612-CB02A7837BCE}" dt="2024-05-01T13:20:19.271" v="4208" actId="688"/>
          <ac:spMkLst>
            <pc:docMk/>
            <pc:sldMk cId="3131987499" sldId="270"/>
            <ac:spMk id="62" creationId="{D68533D1-9E90-586F-5890-E19EAAFAD35D}"/>
          </ac:spMkLst>
        </pc:spChg>
        <pc:spChg chg="add del mod">
          <ac:chgData name="Andy Bridge" userId="4312140c-9019-4b5d-bc11-4f07019bf205" providerId="ADAL" clId="{38E377B4-ED4A-43C0-9612-CB02A7837BCE}" dt="2024-05-03T12:55:27.842" v="6103" actId="478"/>
          <ac:spMkLst>
            <pc:docMk/>
            <pc:sldMk cId="3131987499" sldId="270"/>
            <ac:spMk id="129" creationId="{0988D044-FC44-F25C-BE7F-D49809FE3F2E}"/>
          </ac:spMkLst>
        </pc:spChg>
        <pc:spChg chg="mod">
          <ac:chgData name="Andy Bridge" userId="4312140c-9019-4b5d-bc11-4f07019bf205" providerId="ADAL" clId="{38E377B4-ED4A-43C0-9612-CB02A7837BCE}" dt="2024-05-01T14:44:18.534" v="5323"/>
          <ac:spMkLst>
            <pc:docMk/>
            <pc:sldMk cId="3131987499" sldId="270"/>
            <ac:spMk id="138" creationId="{CD38A8C7-2630-B821-A30D-0163370A8DC0}"/>
          </ac:spMkLst>
        </pc:spChg>
        <pc:spChg chg="mod">
          <ac:chgData name="Andy Bridge" userId="4312140c-9019-4b5d-bc11-4f07019bf205" providerId="ADAL" clId="{38E377B4-ED4A-43C0-9612-CB02A7837BCE}" dt="2024-05-01T14:44:18.534" v="5323"/>
          <ac:spMkLst>
            <pc:docMk/>
            <pc:sldMk cId="3131987499" sldId="270"/>
            <ac:spMk id="141" creationId="{1DE7F4D4-A008-AE26-87BA-3500BE89739A}"/>
          </ac:spMkLst>
        </pc:spChg>
        <pc:spChg chg="mod">
          <ac:chgData name="Andy Bridge" userId="4312140c-9019-4b5d-bc11-4f07019bf205" providerId="ADAL" clId="{38E377B4-ED4A-43C0-9612-CB02A7837BCE}" dt="2024-05-01T14:44:18.534" v="5323"/>
          <ac:spMkLst>
            <pc:docMk/>
            <pc:sldMk cId="3131987499" sldId="270"/>
            <ac:spMk id="144" creationId="{A3C7B51C-F8AA-D652-E2C3-9905690EA432}"/>
          </ac:spMkLst>
        </pc:spChg>
        <pc:spChg chg="mod">
          <ac:chgData name="Andy Bridge" userId="4312140c-9019-4b5d-bc11-4f07019bf205" providerId="ADAL" clId="{38E377B4-ED4A-43C0-9612-CB02A7837BCE}" dt="2024-05-01T14:44:18.534" v="5323"/>
          <ac:spMkLst>
            <pc:docMk/>
            <pc:sldMk cId="3131987499" sldId="270"/>
            <ac:spMk id="148" creationId="{83345D71-70F7-BE86-D82B-7432D7EAECC3}"/>
          </ac:spMkLst>
        </pc:spChg>
        <pc:spChg chg="mod">
          <ac:chgData name="Andy Bridge" userId="4312140c-9019-4b5d-bc11-4f07019bf205" providerId="ADAL" clId="{38E377B4-ED4A-43C0-9612-CB02A7837BCE}" dt="2024-05-01T14:44:18.534" v="5323"/>
          <ac:spMkLst>
            <pc:docMk/>
            <pc:sldMk cId="3131987499" sldId="270"/>
            <ac:spMk id="150" creationId="{5F808438-9311-510D-9ED4-9D649216A0DD}"/>
          </ac:spMkLst>
        </pc:spChg>
        <pc:spChg chg="mod">
          <ac:chgData name="Andy Bridge" userId="4312140c-9019-4b5d-bc11-4f07019bf205" providerId="ADAL" clId="{38E377B4-ED4A-43C0-9612-CB02A7837BCE}" dt="2024-05-01T14:44:18.534" v="5323"/>
          <ac:spMkLst>
            <pc:docMk/>
            <pc:sldMk cId="3131987499" sldId="270"/>
            <ac:spMk id="152" creationId="{C599F954-B547-EA3F-EC73-DF73709442F3}"/>
          </ac:spMkLst>
        </pc:spChg>
        <pc:spChg chg="add del">
          <ac:chgData name="Andy Bridge" userId="4312140c-9019-4b5d-bc11-4f07019bf205" providerId="ADAL" clId="{38E377B4-ED4A-43C0-9612-CB02A7837BCE}" dt="2024-05-01T13:13:47.698" v="4151" actId="478"/>
          <ac:spMkLst>
            <pc:docMk/>
            <pc:sldMk cId="3131987499" sldId="270"/>
            <ac:spMk id="171" creationId="{4BF529EA-133F-0F59-61CD-B7253099AA6B}"/>
          </ac:spMkLst>
        </pc:spChg>
        <pc:spChg chg="add del">
          <ac:chgData name="Andy Bridge" userId="4312140c-9019-4b5d-bc11-4f07019bf205" providerId="ADAL" clId="{38E377B4-ED4A-43C0-9612-CB02A7837BCE}" dt="2024-05-01T13:13:17.790" v="4135" actId="478"/>
          <ac:spMkLst>
            <pc:docMk/>
            <pc:sldMk cId="3131987499" sldId="270"/>
            <ac:spMk id="172" creationId="{DD238A22-2EC7-1B8A-98A6-16CD605B8A20}"/>
          </ac:spMkLst>
        </pc:spChg>
        <pc:spChg chg="del">
          <ac:chgData name="Andy Bridge" userId="4312140c-9019-4b5d-bc11-4f07019bf205" providerId="ADAL" clId="{38E377B4-ED4A-43C0-9612-CB02A7837BCE}" dt="2024-05-01T13:13:15.016" v="4132" actId="478"/>
          <ac:spMkLst>
            <pc:docMk/>
            <pc:sldMk cId="3131987499" sldId="270"/>
            <ac:spMk id="173" creationId="{25002250-96E0-8209-0311-3D009BCFAF64}"/>
          </ac:spMkLst>
        </pc:spChg>
        <pc:spChg chg="del">
          <ac:chgData name="Andy Bridge" userId="4312140c-9019-4b5d-bc11-4f07019bf205" providerId="ADAL" clId="{38E377B4-ED4A-43C0-9612-CB02A7837BCE}" dt="2024-05-01T13:13:12.497" v="4130" actId="478"/>
          <ac:spMkLst>
            <pc:docMk/>
            <pc:sldMk cId="3131987499" sldId="270"/>
            <ac:spMk id="174" creationId="{C09A3822-1F7A-EEDD-FF83-12A46627BE8A}"/>
          </ac:spMkLst>
        </pc:spChg>
        <pc:spChg chg="del">
          <ac:chgData name="Andy Bridge" userId="4312140c-9019-4b5d-bc11-4f07019bf205" providerId="ADAL" clId="{38E377B4-ED4A-43C0-9612-CB02A7837BCE}" dt="2024-05-01T13:13:07.488" v="4126" actId="478"/>
          <ac:spMkLst>
            <pc:docMk/>
            <pc:sldMk cId="3131987499" sldId="270"/>
            <ac:spMk id="176" creationId="{DED823E9-557F-0319-3AEB-0979B3C98A1B}"/>
          </ac:spMkLst>
        </pc:spChg>
        <pc:spChg chg="add del">
          <ac:chgData name="Andy Bridge" userId="4312140c-9019-4b5d-bc11-4f07019bf205" providerId="ADAL" clId="{38E377B4-ED4A-43C0-9612-CB02A7837BCE}" dt="2024-05-01T13:13:19.819" v="4137" actId="478"/>
          <ac:spMkLst>
            <pc:docMk/>
            <pc:sldMk cId="3131987499" sldId="270"/>
            <ac:spMk id="235" creationId="{BEE7CAD3-B499-150C-36E4-D2DFB2EFF9E8}"/>
          </ac:spMkLst>
        </pc:spChg>
        <pc:spChg chg="add del">
          <ac:chgData name="Andy Bridge" userId="4312140c-9019-4b5d-bc11-4f07019bf205" providerId="ADAL" clId="{38E377B4-ED4A-43C0-9612-CB02A7837BCE}" dt="2024-05-01T13:13:16.802" v="4134" actId="478"/>
          <ac:spMkLst>
            <pc:docMk/>
            <pc:sldMk cId="3131987499" sldId="270"/>
            <ac:spMk id="236" creationId="{4A9D54EE-3D2F-2D8E-FFD0-AADAF7008E04}"/>
          </ac:spMkLst>
        </pc:spChg>
        <pc:spChg chg="del">
          <ac:chgData name="Andy Bridge" userId="4312140c-9019-4b5d-bc11-4f07019bf205" providerId="ADAL" clId="{38E377B4-ED4A-43C0-9612-CB02A7837BCE}" dt="2024-05-01T13:13:15.696" v="4133" actId="478"/>
          <ac:spMkLst>
            <pc:docMk/>
            <pc:sldMk cId="3131987499" sldId="270"/>
            <ac:spMk id="237" creationId="{4649E50D-5658-42A8-4418-1DCAFEE4F0AA}"/>
          </ac:spMkLst>
        </pc:spChg>
        <pc:spChg chg="del">
          <ac:chgData name="Andy Bridge" userId="4312140c-9019-4b5d-bc11-4f07019bf205" providerId="ADAL" clId="{38E377B4-ED4A-43C0-9612-CB02A7837BCE}" dt="2024-05-01T13:13:13.551" v="4131" actId="478"/>
          <ac:spMkLst>
            <pc:docMk/>
            <pc:sldMk cId="3131987499" sldId="270"/>
            <ac:spMk id="239" creationId="{7F284C0B-D50C-9A1C-7699-5B09DFA70B07}"/>
          </ac:spMkLst>
        </pc:spChg>
        <pc:spChg chg="del">
          <ac:chgData name="Andy Bridge" userId="4312140c-9019-4b5d-bc11-4f07019bf205" providerId="ADAL" clId="{38E377B4-ED4A-43C0-9612-CB02A7837BCE}" dt="2024-05-01T13:13:04.496" v="4124" actId="478"/>
          <ac:spMkLst>
            <pc:docMk/>
            <pc:sldMk cId="3131987499" sldId="270"/>
            <ac:spMk id="240" creationId="{E89A690A-1F25-3205-EA48-566D40FA8FEA}"/>
          </ac:spMkLst>
        </pc:spChg>
        <pc:spChg chg="mod">
          <ac:chgData name="Andy Bridge" userId="4312140c-9019-4b5d-bc11-4f07019bf205" providerId="ADAL" clId="{38E377B4-ED4A-43C0-9612-CB02A7837BCE}" dt="2024-05-01T13:18:05.793" v="4184" actId="207"/>
          <ac:spMkLst>
            <pc:docMk/>
            <pc:sldMk cId="3131987499" sldId="270"/>
            <ac:spMk id="247" creationId="{BC274512-C16E-0D81-3660-0AE31BE5BBF7}"/>
          </ac:spMkLst>
        </pc:spChg>
        <pc:spChg chg="del">
          <ac:chgData name="Andy Bridge" userId="4312140c-9019-4b5d-bc11-4f07019bf205" providerId="ADAL" clId="{38E377B4-ED4A-43C0-9612-CB02A7837BCE}" dt="2024-05-01T13:12:42.183" v="4123" actId="478"/>
          <ac:spMkLst>
            <pc:docMk/>
            <pc:sldMk cId="3131987499" sldId="270"/>
            <ac:spMk id="248" creationId="{BD029C1F-DE49-FB31-D270-73239273632F}"/>
          </ac:spMkLst>
        </pc:spChg>
        <pc:spChg chg="del">
          <ac:chgData name="Andy Bridge" userId="4312140c-9019-4b5d-bc11-4f07019bf205" providerId="ADAL" clId="{38E377B4-ED4A-43C0-9612-CB02A7837BCE}" dt="2024-05-01T13:12:36.970" v="4119" actId="478"/>
          <ac:spMkLst>
            <pc:docMk/>
            <pc:sldMk cId="3131987499" sldId="270"/>
            <ac:spMk id="276" creationId="{8C8FE499-74BD-26CF-D7C3-1BF57FA2E8C0}"/>
          </ac:spMkLst>
        </pc:spChg>
        <pc:spChg chg="del">
          <ac:chgData name="Andy Bridge" userId="4312140c-9019-4b5d-bc11-4f07019bf205" providerId="ADAL" clId="{38E377B4-ED4A-43C0-9612-CB02A7837BCE}" dt="2024-05-01T13:13:06.073" v="4125" actId="478"/>
          <ac:spMkLst>
            <pc:docMk/>
            <pc:sldMk cId="3131987499" sldId="270"/>
            <ac:spMk id="277" creationId="{14B09D76-A784-9DE1-8445-647A93880D2E}"/>
          </ac:spMkLst>
        </pc:spChg>
        <pc:spChg chg="del mod">
          <ac:chgData name="Andy Bridge" userId="4312140c-9019-4b5d-bc11-4f07019bf205" providerId="ADAL" clId="{38E377B4-ED4A-43C0-9612-CB02A7837BCE}" dt="2024-05-01T13:13:11.554" v="4129" actId="478"/>
          <ac:spMkLst>
            <pc:docMk/>
            <pc:sldMk cId="3131987499" sldId="270"/>
            <ac:spMk id="278" creationId="{153961C8-556E-81ED-9C7D-B91B4E277C77}"/>
          </ac:spMkLst>
        </pc:spChg>
        <pc:spChg chg="add del mod">
          <ac:chgData name="Andy Bridge" userId="4312140c-9019-4b5d-bc11-4f07019bf205" providerId="ADAL" clId="{38E377B4-ED4A-43C0-9612-CB02A7837BCE}" dt="2024-05-01T13:21:51.301" v="4234" actId="478"/>
          <ac:spMkLst>
            <pc:docMk/>
            <pc:sldMk cId="3131987499" sldId="270"/>
            <ac:spMk id="279" creationId="{726C51FD-544A-5A23-1A29-CC366F9AB2C4}"/>
          </ac:spMkLst>
        </pc:spChg>
        <pc:spChg chg="add del mod">
          <ac:chgData name="Andy Bridge" userId="4312140c-9019-4b5d-bc11-4f07019bf205" providerId="ADAL" clId="{38E377B4-ED4A-43C0-9612-CB02A7837BCE}" dt="2024-05-01T13:22:53.980" v="4259" actId="1076"/>
          <ac:spMkLst>
            <pc:docMk/>
            <pc:sldMk cId="3131987499" sldId="270"/>
            <ac:spMk id="280" creationId="{C196DD48-CE66-CCD4-6306-BA2EEF6F681D}"/>
          </ac:spMkLst>
        </pc:spChg>
        <pc:spChg chg="mod">
          <ac:chgData name="Andy Bridge" userId="4312140c-9019-4b5d-bc11-4f07019bf205" providerId="ADAL" clId="{38E377B4-ED4A-43C0-9612-CB02A7837BCE}" dt="2024-05-01T13:21:34.017" v="4231" actId="1037"/>
          <ac:spMkLst>
            <pc:docMk/>
            <pc:sldMk cId="3131987499" sldId="270"/>
            <ac:spMk id="281" creationId="{CC6A8000-234D-4CCF-74D7-936A5D16338C}"/>
          </ac:spMkLst>
        </pc:spChg>
        <pc:grpChg chg="del">
          <ac:chgData name="Andy Bridge" userId="4312140c-9019-4b5d-bc11-4f07019bf205" providerId="ADAL" clId="{38E377B4-ED4A-43C0-9612-CB02A7837BCE}" dt="2024-05-01T14:45:26.627" v="5352" actId="478"/>
          <ac:grpSpMkLst>
            <pc:docMk/>
            <pc:sldMk cId="3131987499" sldId="270"/>
            <ac:grpSpMk id="2" creationId="{C7A193D6-6938-492C-725A-EFEE0FDF12F2}"/>
          </ac:grpSpMkLst>
        </pc:grpChg>
        <pc:grpChg chg="del">
          <ac:chgData name="Andy Bridge" userId="4312140c-9019-4b5d-bc11-4f07019bf205" providerId="ADAL" clId="{38E377B4-ED4A-43C0-9612-CB02A7837BCE}" dt="2024-05-01T14:45:28.190" v="5354" actId="478"/>
          <ac:grpSpMkLst>
            <pc:docMk/>
            <pc:sldMk cId="3131987499" sldId="270"/>
            <ac:grpSpMk id="3" creationId="{753F162D-67F6-0656-0938-5FAC8F9EFA01}"/>
          </ac:grpSpMkLst>
        </pc:grpChg>
        <pc:grpChg chg="del">
          <ac:chgData name="Andy Bridge" userId="4312140c-9019-4b5d-bc11-4f07019bf205" providerId="ADAL" clId="{38E377B4-ED4A-43C0-9612-CB02A7837BCE}" dt="2024-05-01T14:45:29.106" v="5355" actId="478"/>
          <ac:grpSpMkLst>
            <pc:docMk/>
            <pc:sldMk cId="3131987499" sldId="270"/>
            <ac:grpSpMk id="4" creationId="{3FD81CDC-E392-E0C8-F716-88293109B45A}"/>
          </ac:grpSpMkLst>
        </pc:grpChg>
        <pc:grpChg chg="del">
          <ac:chgData name="Andy Bridge" userId="4312140c-9019-4b5d-bc11-4f07019bf205" providerId="ADAL" clId="{38E377B4-ED4A-43C0-9612-CB02A7837BCE}" dt="2024-05-01T13:12:38.320" v="4120" actId="478"/>
          <ac:grpSpMkLst>
            <pc:docMk/>
            <pc:sldMk cId="3131987499" sldId="270"/>
            <ac:grpSpMk id="6" creationId="{1C98B752-8C32-AF1E-5734-EFF7F76A8EFC}"/>
          </ac:grpSpMkLst>
        </pc:grpChg>
        <pc:grpChg chg="del">
          <ac:chgData name="Andy Bridge" userId="4312140c-9019-4b5d-bc11-4f07019bf205" providerId="ADAL" clId="{38E377B4-ED4A-43C0-9612-CB02A7837BCE}" dt="2024-05-01T13:12:39.105" v="4121" actId="478"/>
          <ac:grpSpMkLst>
            <pc:docMk/>
            <pc:sldMk cId="3131987499" sldId="270"/>
            <ac:grpSpMk id="12" creationId="{9DF2C49A-2CFA-2C5E-6626-0FCEB506DE26}"/>
          </ac:grpSpMkLst>
        </pc:grpChg>
        <pc:grpChg chg="del">
          <ac:chgData name="Andy Bridge" userId="4312140c-9019-4b5d-bc11-4f07019bf205" providerId="ADAL" clId="{38E377B4-ED4A-43C0-9612-CB02A7837BCE}" dt="2024-05-01T14:45:24.795" v="5350" actId="478"/>
          <ac:grpSpMkLst>
            <pc:docMk/>
            <pc:sldMk cId="3131987499" sldId="270"/>
            <ac:grpSpMk id="13" creationId="{E5EADE4F-D4B2-D79C-410A-557A9EDF4A32}"/>
          </ac:grpSpMkLst>
        </pc:grpChg>
        <pc:grpChg chg="del">
          <ac:chgData name="Andy Bridge" userId="4312140c-9019-4b5d-bc11-4f07019bf205" providerId="ADAL" clId="{38E377B4-ED4A-43C0-9612-CB02A7837BCE}" dt="2024-05-01T14:45:25.754" v="5351" actId="478"/>
          <ac:grpSpMkLst>
            <pc:docMk/>
            <pc:sldMk cId="3131987499" sldId="270"/>
            <ac:grpSpMk id="14" creationId="{BB000749-A2B5-508D-4456-061D01D72E70}"/>
          </ac:grpSpMkLst>
        </pc:grpChg>
        <pc:grpChg chg="del mod">
          <ac:chgData name="Andy Bridge" userId="4312140c-9019-4b5d-bc11-4f07019bf205" providerId="ADAL" clId="{38E377B4-ED4A-43C0-9612-CB02A7837BCE}" dt="2024-05-01T14:45:27.308" v="5353" actId="478"/>
          <ac:grpSpMkLst>
            <pc:docMk/>
            <pc:sldMk cId="3131987499" sldId="270"/>
            <ac:grpSpMk id="15" creationId="{63D1410C-B28F-3AA9-46AC-32C32C6F698F}"/>
          </ac:grpSpMkLst>
        </pc:grpChg>
        <pc:grpChg chg="add del mod">
          <ac:chgData name="Andy Bridge" userId="4312140c-9019-4b5d-bc11-4f07019bf205" providerId="ADAL" clId="{38E377B4-ED4A-43C0-9612-CB02A7837BCE}" dt="2024-05-01T13:14:07.256" v="4165" actId="478"/>
          <ac:grpSpMkLst>
            <pc:docMk/>
            <pc:sldMk cId="3131987499" sldId="270"/>
            <ac:grpSpMk id="23" creationId="{4BEFE563-6927-26BE-A879-70E8810495D0}"/>
          </ac:grpSpMkLst>
        </pc:grpChg>
        <pc:grpChg chg="add del mod">
          <ac:chgData name="Andy Bridge" userId="4312140c-9019-4b5d-bc11-4f07019bf205" providerId="ADAL" clId="{38E377B4-ED4A-43C0-9612-CB02A7837BCE}" dt="2024-05-01T13:14:06.346" v="4164" actId="478"/>
          <ac:grpSpMkLst>
            <pc:docMk/>
            <pc:sldMk cId="3131987499" sldId="270"/>
            <ac:grpSpMk id="34" creationId="{8DC8215E-F65C-1939-8036-42685719E4AB}"/>
          </ac:grpSpMkLst>
        </pc:grpChg>
        <pc:grpChg chg="add del mod">
          <ac:chgData name="Andy Bridge" userId="4312140c-9019-4b5d-bc11-4f07019bf205" providerId="ADAL" clId="{38E377B4-ED4A-43C0-9612-CB02A7837BCE}" dt="2024-05-01T13:14:05.727" v="4163" actId="478"/>
          <ac:grpSpMkLst>
            <pc:docMk/>
            <pc:sldMk cId="3131987499" sldId="270"/>
            <ac:grpSpMk id="38" creationId="{00D7B768-DE7B-AFE2-1419-3C7321D7BF49}"/>
          </ac:grpSpMkLst>
        </pc:grpChg>
        <pc:grpChg chg="add del mod">
          <ac:chgData name="Andy Bridge" userId="4312140c-9019-4b5d-bc11-4f07019bf205" providerId="ADAL" clId="{38E377B4-ED4A-43C0-9612-CB02A7837BCE}" dt="2024-05-01T13:14:05.140" v="4162" actId="478"/>
          <ac:grpSpMkLst>
            <pc:docMk/>
            <pc:sldMk cId="3131987499" sldId="270"/>
            <ac:grpSpMk id="42" creationId="{B1139660-F3DA-3DBE-B745-21F135C675F3}"/>
          </ac:grpSpMkLst>
        </pc:grpChg>
        <pc:grpChg chg="add del mod">
          <ac:chgData name="Andy Bridge" userId="4312140c-9019-4b5d-bc11-4f07019bf205" providerId="ADAL" clId="{38E377B4-ED4A-43C0-9612-CB02A7837BCE}" dt="2024-05-01T13:14:04.559" v="4161" actId="478"/>
          <ac:grpSpMkLst>
            <pc:docMk/>
            <pc:sldMk cId="3131987499" sldId="270"/>
            <ac:grpSpMk id="48" creationId="{C2E5C0F6-BAF4-1CA0-D7A1-C1DF16D8FD3A}"/>
          </ac:grpSpMkLst>
        </pc:grpChg>
        <pc:grpChg chg="add del mod">
          <ac:chgData name="Andy Bridge" userId="4312140c-9019-4b5d-bc11-4f07019bf205" providerId="ADAL" clId="{38E377B4-ED4A-43C0-9612-CB02A7837BCE}" dt="2024-05-01T13:14:03.935" v="4160" actId="478"/>
          <ac:grpSpMkLst>
            <pc:docMk/>
            <pc:sldMk cId="3131987499" sldId="270"/>
            <ac:grpSpMk id="52" creationId="{5777A739-F816-A66C-C278-99FC5AA83C9F}"/>
          </ac:grpSpMkLst>
        </pc:grpChg>
        <pc:grpChg chg="add mod">
          <ac:chgData name="Andy Bridge" userId="4312140c-9019-4b5d-bc11-4f07019bf205" providerId="ADAL" clId="{38E377B4-ED4A-43C0-9612-CB02A7837BCE}" dt="2024-05-01T13:15:34.822" v="4172" actId="12789"/>
          <ac:grpSpMkLst>
            <pc:docMk/>
            <pc:sldMk cId="3131987499" sldId="270"/>
            <ac:grpSpMk id="55" creationId="{7559AD55-E7CD-2349-423B-39AF9FCEB1D6}"/>
          </ac:grpSpMkLst>
        </pc:grpChg>
        <pc:grpChg chg="add mod">
          <ac:chgData name="Andy Bridge" userId="4312140c-9019-4b5d-bc11-4f07019bf205" providerId="ADAL" clId="{38E377B4-ED4A-43C0-9612-CB02A7837BCE}" dt="2024-05-01T14:44:18.534" v="5323"/>
          <ac:grpSpMkLst>
            <pc:docMk/>
            <pc:sldMk cId="3131987499" sldId="270"/>
            <ac:grpSpMk id="131" creationId="{ABF01204-41CE-3474-CA45-DC2F648E1920}"/>
          </ac:grpSpMkLst>
        </pc:grpChg>
        <pc:grpChg chg="mod">
          <ac:chgData name="Andy Bridge" userId="4312140c-9019-4b5d-bc11-4f07019bf205" providerId="ADAL" clId="{38E377B4-ED4A-43C0-9612-CB02A7837BCE}" dt="2024-05-01T14:44:18.534" v="5323"/>
          <ac:grpSpMkLst>
            <pc:docMk/>
            <pc:sldMk cId="3131987499" sldId="270"/>
            <ac:grpSpMk id="132" creationId="{2F4F1452-41A5-F3EE-461F-01D58BFD6F2B}"/>
          </ac:grpSpMkLst>
        </pc:grpChg>
        <pc:grpChg chg="mod">
          <ac:chgData name="Andy Bridge" userId="4312140c-9019-4b5d-bc11-4f07019bf205" providerId="ADAL" clId="{38E377B4-ED4A-43C0-9612-CB02A7837BCE}" dt="2024-05-01T14:44:18.534" v="5323"/>
          <ac:grpSpMkLst>
            <pc:docMk/>
            <pc:sldMk cId="3131987499" sldId="270"/>
            <ac:grpSpMk id="133" creationId="{B4C2B31E-2799-8C4A-3BCE-8456E598536C}"/>
          </ac:grpSpMkLst>
        </pc:grpChg>
        <pc:grpChg chg="mod">
          <ac:chgData name="Andy Bridge" userId="4312140c-9019-4b5d-bc11-4f07019bf205" providerId="ADAL" clId="{38E377B4-ED4A-43C0-9612-CB02A7837BCE}" dt="2024-05-01T14:44:18.534" v="5323"/>
          <ac:grpSpMkLst>
            <pc:docMk/>
            <pc:sldMk cId="3131987499" sldId="270"/>
            <ac:grpSpMk id="134" creationId="{66D5E8A6-0BF1-5F17-13B7-496BA11EC4EE}"/>
          </ac:grpSpMkLst>
        </pc:grpChg>
        <pc:grpChg chg="mod">
          <ac:chgData name="Andy Bridge" userId="4312140c-9019-4b5d-bc11-4f07019bf205" providerId="ADAL" clId="{38E377B4-ED4A-43C0-9612-CB02A7837BCE}" dt="2024-05-01T14:44:18.534" v="5323"/>
          <ac:grpSpMkLst>
            <pc:docMk/>
            <pc:sldMk cId="3131987499" sldId="270"/>
            <ac:grpSpMk id="135" creationId="{982851D9-B743-C906-3AF1-4D3CE2B8FDBD}"/>
          </ac:grpSpMkLst>
        </pc:grpChg>
        <pc:grpChg chg="mod">
          <ac:chgData name="Andy Bridge" userId="4312140c-9019-4b5d-bc11-4f07019bf205" providerId="ADAL" clId="{38E377B4-ED4A-43C0-9612-CB02A7837BCE}" dt="2024-05-01T14:44:18.534" v="5323"/>
          <ac:grpSpMkLst>
            <pc:docMk/>
            <pc:sldMk cId="3131987499" sldId="270"/>
            <ac:grpSpMk id="136" creationId="{4D47EDAC-EA15-CE68-40E0-DBE7172AB18C}"/>
          </ac:grpSpMkLst>
        </pc:grpChg>
        <pc:grpChg chg="mod">
          <ac:chgData name="Andy Bridge" userId="4312140c-9019-4b5d-bc11-4f07019bf205" providerId="ADAL" clId="{38E377B4-ED4A-43C0-9612-CB02A7837BCE}" dt="2024-05-01T14:44:18.534" v="5323"/>
          <ac:grpSpMkLst>
            <pc:docMk/>
            <pc:sldMk cId="3131987499" sldId="270"/>
            <ac:grpSpMk id="137" creationId="{CD225092-538F-2F6C-D96F-A024248ACFEF}"/>
          </ac:grpSpMkLst>
        </pc:grpChg>
        <pc:grpChg chg="mod">
          <ac:chgData name="Andy Bridge" userId="4312140c-9019-4b5d-bc11-4f07019bf205" providerId="ADAL" clId="{38E377B4-ED4A-43C0-9612-CB02A7837BCE}" dt="2024-05-01T14:44:18.534" v="5323"/>
          <ac:grpSpMkLst>
            <pc:docMk/>
            <pc:sldMk cId="3131987499" sldId="270"/>
            <ac:grpSpMk id="145" creationId="{0629028E-DEEF-2935-0E02-4508FAFE8565}"/>
          </ac:grpSpMkLst>
        </pc:grpChg>
        <pc:grpChg chg="del">
          <ac:chgData name="Andy Bridge" userId="4312140c-9019-4b5d-bc11-4f07019bf205" providerId="ADAL" clId="{38E377B4-ED4A-43C0-9612-CB02A7837BCE}" dt="2024-05-01T13:12:40.031" v="4122" actId="478"/>
          <ac:grpSpMkLst>
            <pc:docMk/>
            <pc:sldMk cId="3131987499" sldId="270"/>
            <ac:grpSpMk id="273" creationId="{65A68B69-7FF4-3045-1D0B-0350C09EE0C5}"/>
          </ac:grpSpMkLst>
        </pc:grpChg>
        <pc:picChg chg="add mod">
          <ac:chgData name="Andy Bridge" userId="4312140c-9019-4b5d-bc11-4f07019bf205" providerId="ADAL" clId="{38E377B4-ED4A-43C0-9612-CB02A7837BCE}" dt="2024-05-03T12:59:29.796" v="6163" actId="1076"/>
          <ac:picMkLst>
            <pc:docMk/>
            <pc:sldMk cId="3131987499" sldId="270"/>
            <ac:picMk id="4" creationId="{2BF8DAED-9FED-B0D6-1353-84B7F8E8014D}"/>
          </ac:picMkLst>
        </pc:picChg>
        <pc:picChg chg="add mod">
          <ac:chgData name="Andy Bridge" userId="4312140c-9019-4b5d-bc11-4f07019bf205" providerId="ADAL" clId="{38E377B4-ED4A-43C0-9612-CB02A7837BCE}" dt="2024-05-03T12:59:36.040" v="6165" actId="1076"/>
          <ac:picMkLst>
            <pc:docMk/>
            <pc:sldMk cId="3131987499" sldId="270"/>
            <ac:picMk id="5" creationId="{78C75B4E-C8A4-D841-3982-D56F2F7A1B29}"/>
          </ac:picMkLst>
        </pc:picChg>
        <pc:picChg chg="add del mod">
          <ac:chgData name="Andy Bridge" userId="4312140c-9019-4b5d-bc11-4f07019bf205" providerId="ADAL" clId="{38E377B4-ED4A-43C0-9612-CB02A7837BCE}" dt="2024-05-01T13:25:28.896" v="4274" actId="478"/>
          <ac:picMkLst>
            <pc:docMk/>
            <pc:sldMk cId="3131987499" sldId="270"/>
            <ac:picMk id="11" creationId="{D1EDE7D9-F13B-B8F6-6F37-54C6483C4D2E}"/>
          </ac:picMkLst>
        </pc:picChg>
        <pc:picChg chg="del">
          <ac:chgData name="Andy Bridge" userId="4312140c-9019-4b5d-bc11-4f07019bf205" providerId="ADAL" clId="{38E377B4-ED4A-43C0-9612-CB02A7837BCE}" dt="2024-05-01T13:29:32.005" v="4309" actId="478"/>
          <ac:picMkLst>
            <pc:docMk/>
            <pc:sldMk cId="3131987499" sldId="270"/>
            <ac:picMk id="21" creationId="{1C6B4D97-9DB9-715A-63D8-F7840840C174}"/>
          </ac:picMkLst>
        </pc:picChg>
        <pc:picChg chg="add del mod">
          <ac:chgData name="Andy Bridge" userId="4312140c-9019-4b5d-bc11-4f07019bf205" providerId="ADAL" clId="{38E377B4-ED4A-43C0-9612-CB02A7837BCE}" dt="2024-05-01T13:25:27.922" v="4273" actId="478"/>
          <ac:picMkLst>
            <pc:docMk/>
            <pc:sldMk cId="3131987499" sldId="270"/>
            <ac:picMk id="25" creationId="{B93BA32A-5570-19B6-77A9-035A9F4DD9E8}"/>
          </ac:picMkLst>
        </pc:picChg>
        <pc:picChg chg="del mod">
          <ac:chgData name="Andy Bridge" userId="4312140c-9019-4b5d-bc11-4f07019bf205" providerId="ADAL" clId="{38E377B4-ED4A-43C0-9612-CB02A7837BCE}" dt="2024-05-01T13:25:24.831" v="4270" actId="478"/>
          <ac:picMkLst>
            <pc:docMk/>
            <pc:sldMk cId="3131987499" sldId="270"/>
            <ac:picMk id="27" creationId="{F2F3E23D-24D6-BAA7-872F-0C0B7B26A686}"/>
          </ac:picMkLst>
        </pc:picChg>
        <pc:picChg chg="del mod">
          <ac:chgData name="Andy Bridge" userId="4312140c-9019-4b5d-bc11-4f07019bf205" providerId="ADAL" clId="{38E377B4-ED4A-43C0-9612-CB02A7837BCE}" dt="2024-05-01T13:25:26.014" v="4271" actId="478"/>
          <ac:picMkLst>
            <pc:docMk/>
            <pc:sldMk cId="3131987499" sldId="270"/>
            <ac:picMk id="29" creationId="{21F60767-01C9-97F1-5D0B-31791DF399E6}"/>
          </ac:picMkLst>
        </pc:picChg>
        <pc:picChg chg="del mod">
          <ac:chgData name="Andy Bridge" userId="4312140c-9019-4b5d-bc11-4f07019bf205" providerId="ADAL" clId="{38E377B4-ED4A-43C0-9612-CB02A7837BCE}" dt="2024-05-01T13:25:26.872" v="4272" actId="478"/>
          <ac:picMkLst>
            <pc:docMk/>
            <pc:sldMk cId="3131987499" sldId="270"/>
            <ac:picMk id="30" creationId="{FA61A27A-DFE8-77DB-B01E-0F9C53EF20B5}"/>
          </ac:picMkLst>
        </pc:picChg>
        <pc:picChg chg="mod">
          <ac:chgData name="Andy Bridge" userId="4312140c-9019-4b5d-bc11-4f07019bf205" providerId="ADAL" clId="{38E377B4-ED4A-43C0-9612-CB02A7837BCE}" dt="2024-05-01T13:14:00.362" v="4154"/>
          <ac:picMkLst>
            <pc:docMk/>
            <pc:sldMk cId="3131987499" sldId="270"/>
            <ac:picMk id="32" creationId="{63681B16-537B-1AAA-9C76-9CA959598D64}"/>
          </ac:picMkLst>
        </pc:picChg>
        <pc:picChg chg="mod">
          <ac:chgData name="Andy Bridge" userId="4312140c-9019-4b5d-bc11-4f07019bf205" providerId="ADAL" clId="{38E377B4-ED4A-43C0-9612-CB02A7837BCE}" dt="2024-05-01T13:14:00.861" v="4155"/>
          <ac:picMkLst>
            <pc:docMk/>
            <pc:sldMk cId="3131987499" sldId="270"/>
            <ac:picMk id="37" creationId="{E61439E4-721B-D60F-8354-C9008640A0E7}"/>
          </ac:picMkLst>
        </pc:picChg>
        <pc:picChg chg="mod">
          <ac:chgData name="Andy Bridge" userId="4312140c-9019-4b5d-bc11-4f07019bf205" providerId="ADAL" clId="{38E377B4-ED4A-43C0-9612-CB02A7837BCE}" dt="2024-05-01T13:14:00.907" v="4156"/>
          <ac:picMkLst>
            <pc:docMk/>
            <pc:sldMk cId="3131987499" sldId="270"/>
            <ac:picMk id="41" creationId="{E8DB69A1-3C77-F884-6F0C-478E6A73D91F}"/>
          </ac:picMkLst>
        </pc:picChg>
        <pc:picChg chg="mod">
          <ac:chgData name="Andy Bridge" userId="4312140c-9019-4b5d-bc11-4f07019bf205" providerId="ADAL" clId="{38E377B4-ED4A-43C0-9612-CB02A7837BCE}" dt="2024-05-01T13:14:00.923" v="4157"/>
          <ac:picMkLst>
            <pc:docMk/>
            <pc:sldMk cId="3131987499" sldId="270"/>
            <ac:picMk id="45" creationId="{2AF5ADCC-A2D6-E443-523F-341D62424857}"/>
          </ac:picMkLst>
        </pc:picChg>
        <pc:picChg chg="mod">
          <ac:chgData name="Andy Bridge" userId="4312140c-9019-4b5d-bc11-4f07019bf205" providerId="ADAL" clId="{38E377B4-ED4A-43C0-9612-CB02A7837BCE}" dt="2024-05-01T13:14:00.955" v="4158"/>
          <ac:picMkLst>
            <pc:docMk/>
            <pc:sldMk cId="3131987499" sldId="270"/>
            <ac:picMk id="51" creationId="{5F23A97F-A0EC-ACF2-035F-F3F9DB1DA5C8}"/>
          </ac:picMkLst>
        </pc:picChg>
        <pc:picChg chg="mod">
          <ac:chgData name="Andy Bridge" userId="4312140c-9019-4b5d-bc11-4f07019bf205" providerId="ADAL" clId="{38E377B4-ED4A-43C0-9612-CB02A7837BCE}" dt="2024-05-01T13:14:00.986" v="4159"/>
          <ac:picMkLst>
            <pc:docMk/>
            <pc:sldMk cId="3131987499" sldId="270"/>
            <ac:picMk id="54" creationId="{4F20254C-FA7F-D170-9822-AA202EBFBABA}"/>
          </ac:picMkLst>
        </pc:picChg>
        <pc:picChg chg="mod">
          <ac:chgData name="Andy Bridge" userId="4312140c-9019-4b5d-bc11-4f07019bf205" providerId="ADAL" clId="{38E377B4-ED4A-43C0-9612-CB02A7837BCE}" dt="2024-05-01T13:14:10.626" v="4166"/>
          <ac:picMkLst>
            <pc:docMk/>
            <pc:sldMk cId="3131987499" sldId="270"/>
            <ac:picMk id="57" creationId="{A246E7BA-F770-A398-518E-A978EA2C48E0}"/>
          </ac:picMkLst>
        </pc:picChg>
        <pc:picChg chg="add mod">
          <ac:chgData name="Andy Bridge" userId="4312140c-9019-4b5d-bc11-4f07019bf205" providerId="ADAL" clId="{38E377B4-ED4A-43C0-9612-CB02A7837BCE}" dt="2024-05-01T13:25:19.779" v="4269" actId="1076"/>
          <ac:picMkLst>
            <pc:docMk/>
            <pc:sldMk cId="3131987499" sldId="270"/>
            <ac:picMk id="63" creationId="{7CB700BD-42B5-AEFD-EA11-99EAB9B32F7C}"/>
          </ac:picMkLst>
        </pc:picChg>
        <pc:picChg chg="add mod">
          <ac:chgData name="Andy Bridge" userId="4312140c-9019-4b5d-bc11-4f07019bf205" providerId="ADAL" clId="{38E377B4-ED4A-43C0-9612-CB02A7837BCE}" dt="2024-05-01T13:25:03.957" v="4264" actId="1076"/>
          <ac:picMkLst>
            <pc:docMk/>
            <pc:sldMk cId="3131987499" sldId="270"/>
            <ac:picMk id="128" creationId="{A7499219-4C0E-4934-7EF9-81C3342D3CFE}"/>
          </ac:picMkLst>
        </pc:picChg>
        <pc:picChg chg="add mod">
          <ac:chgData name="Andy Bridge" userId="4312140c-9019-4b5d-bc11-4f07019bf205" providerId="ADAL" clId="{38E377B4-ED4A-43C0-9612-CB02A7837BCE}" dt="2024-05-01T14:45:36.075" v="5358" actId="1076"/>
          <ac:picMkLst>
            <pc:docMk/>
            <pc:sldMk cId="3131987499" sldId="270"/>
            <ac:picMk id="130" creationId="{E87C90B5-1EC4-CB07-828E-80B49BD74456}"/>
          </ac:picMkLst>
        </pc:picChg>
        <pc:picChg chg="mod">
          <ac:chgData name="Andy Bridge" userId="4312140c-9019-4b5d-bc11-4f07019bf205" providerId="ADAL" clId="{38E377B4-ED4A-43C0-9612-CB02A7837BCE}" dt="2024-05-01T14:44:18.534" v="5323"/>
          <ac:picMkLst>
            <pc:docMk/>
            <pc:sldMk cId="3131987499" sldId="270"/>
            <ac:picMk id="139" creationId="{5C9CA51F-B942-4914-FDD9-65A0C2034B7B}"/>
          </ac:picMkLst>
        </pc:picChg>
        <pc:picChg chg="mod">
          <ac:chgData name="Andy Bridge" userId="4312140c-9019-4b5d-bc11-4f07019bf205" providerId="ADAL" clId="{38E377B4-ED4A-43C0-9612-CB02A7837BCE}" dt="2024-05-01T14:44:18.534" v="5323"/>
          <ac:picMkLst>
            <pc:docMk/>
            <pc:sldMk cId="3131987499" sldId="270"/>
            <ac:picMk id="140" creationId="{C8E9577E-6EE7-632D-5C8C-737F3033193A}"/>
          </ac:picMkLst>
        </pc:picChg>
        <pc:picChg chg="mod">
          <ac:chgData name="Andy Bridge" userId="4312140c-9019-4b5d-bc11-4f07019bf205" providerId="ADAL" clId="{38E377B4-ED4A-43C0-9612-CB02A7837BCE}" dt="2024-05-01T14:44:18.534" v="5323"/>
          <ac:picMkLst>
            <pc:docMk/>
            <pc:sldMk cId="3131987499" sldId="270"/>
            <ac:picMk id="142" creationId="{A1F6202E-E11B-8548-484E-D23E67E261A2}"/>
          </ac:picMkLst>
        </pc:picChg>
        <pc:picChg chg="mod">
          <ac:chgData name="Andy Bridge" userId="4312140c-9019-4b5d-bc11-4f07019bf205" providerId="ADAL" clId="{38E377B4-ED4A-43C0-9612-CB02A7837BCE}" dt="2024-05-01T14:44:18.534" v="5323"/>
          <ac:picMkLst>
            <pc:docMk/>
            <pc:sldMk cId="3131987499" sldId="270"/>
            <ac:picMk id="143" creationId="{3E177870-92DB-529D-16E6-4A2813F22881}"/>
          </ac:picMkLst>
        </pc:picChg>
        <pc:picChg chg="mod">
          <ac:chgData name="Andy Bridge" userId="4312140c-9019-4b5d-bc11-4f07019bf205" providerId="ADAL" clId="{38E377B4-ED4A-43C0-9612-CB02A7837BCE}" dt="2024-05-01T14:44:18.534" v="5323"/>
          <ac:picMkLst>
            <pc:docMk/>
            <pc:sldMk cId="3131987499" sldId="270"/>
            <ac:picMk id="146" creationId="{39790D8A-4D27-A75E-6104-383EA14E3DC0}"/>
          </ac:picMkLst>
        </pc:picChg>
        <pc:picChg chg="mod">
          <ac:chgData name="Andy Bridge" userId="4312140c-9019-4b5d-bc11-4f07019bf205" providerId="ADAL" clId="{38E377B4-ED4A-43C0-9612-CB02A7837BCE}" dt="2024-05-01T14:44:18.534" v="5323"/>
          <ac:picMkLst>
            <pc:docMk/>
            <pc:sldMk cId="3131987499" sldId="270"/>
            <ac:picMk id="147" creationId="{81063505-F6BF-A607-6476-C9C97F25E047}"/>
          </ac:picMkLst>
        </pc:picChg>
        <pc:picChg chg="mod">
          <ac:chgData name="Andy Bridge" userId="4312140c-9019-4b5d-bc11-4f07019bf205" providerId="ADAL" clId="{38E377B4-ED4A-43C0-9612-CB02A7837BCE}" dt="2024-05-01T14:44:18.534" v="5323"/>
          <ac:picMkLst>
            <pc:docMk/>
            <pc:sldMk cId="3131987499" sldId="270"/>
            <ac:picMk id="149" creationId="{CEA2C031-CB0E-0951-BE7B-3A21EC17E772}"/>
          </ac:picMkLst>
        </pc:picChg>
        <pc:picChg chg="mod">
          <ac:chgData name="Andy Bridge" userId="4312140c-9019-4b5d-bc11-4f07019bf205" providerId="ADAL" clId="{38E377B4-ED4A-43C0-9612-CB02A7837BCE}" dt="2024-05-01T14:44:18.534" v="5323"/>
          <ac:picMkLst>
            <pc:docMk/>
            <pc:sldMk cId="3131987499" sldId="270"/>
            <ac:picMk id="151" creationId="{E9C4437D-B771-A1C7-6F91-F5F48B4D60CC}"/>
          </ac:picMkLst>
        </pc:picChg>
        <pc:picChg chg="mod">
          <ac:chgData name="Andy Bridge" userId="4312140c-9019-4b5d-bc11-4f07019bf205" providerId="ADAL" clId="{38E377B4-ED4A-43C0-9612-CB02A7837BCE}" dt="2024-05-01T14:44:18.534" v="5323"/>
          <ac:picMkLst>
            <pc:docMk/>
            <pc:sldMk cId="3131987499" sldId="270"/>
            <ac:picMk id="153" creationId="{273A0ADA-4FC0-2767-DDC2-409E208E2570}"/>
          </ac:picMkLst>
        </pc:picChg>
        <pc:cxnChg chg="del">
          <ac:chgData name="Andy Bridge" userId="4312140c-9019-4b5d-bc11-4f07019bf205" providerId="ADAL" clId="{38E377B4-ED4A-43C0-9612-CB02A7837BCE}" dt="2024-05-01T13:19:23.482" v="4193" actId="478"/>
          <ac:cxnSpMkLst>
            <pc:docMk/>
            <pc:sldMk cId="3131987499" sldId="270"/>
            <ac:cxnSpMk id="264" creationId="{F7379D5B-56C4-2525-D50B-B8CE81C25FB0}"/>
          </ac:cxnSpMkLst>
        </pc:cxnChg>
        <pc:cxnChg chg="mod">
          <ac:chgData name="Andy Bridge" userId="4312140c-9019-4b5d-bc11-4f07019bf205" providerId="ADAL" clId="{38E377B4-ED4A-43C0-9612-CB02A7837BCE}" dt="2024-05-01T13:18:52.880" v="4186" actId="208"/>
          <ac:cxnSpMkLst>
            <pc:docMk/>
            <pc:sldMk cId="3131987499" sldId="270"/>
            <ac:cxnSpMk id="266" creationId="{5C5BC3DB-4822-0925-D97F-707B805C2763}"/>
          </ac:cxnSpMkLst>
        </pc:cxnChg>
        <pc:cxnChg chg="add del">
          <ac:chgData name="Andy Bridge" userId="4312140c-9019-4b5d-bc11-4f07019bf205" providerId="ADAL" clId="{38E377B4-ED4A-43C0-9612-CB02A7837BCE}" dt="2024-05-01T13:19:27.106" v="4195" actId="478"/>
          <ac:cxnSpMkLst>
            <pc:docMk/>
            <pc:sldMk cId="3131987499" sldId="270"/>
            <ac:cxnSpMk id="267" creationId="{2847E639-F053-7554-2127-95580AB60456}"/>
          </ac:cxnSpMkLst>
        </pc:cxnChg>
        <pc:cxnChg chg="add del mod">
          <ac:chgData name="Andy Bridge" userId="4312140c-9019-4b5d-bc11-4f07019bf205" providerId="ADAL" clId="{38E377B4-ED4A-43C0-9612-CB02A7837BCE}" dt="2024-05-01T13:17:44.497" v="4182" actId="208"/>
          <ac:cxnSpMkLst>
            <pc:docMk/>
            <pc:sldMk cId="3131987499" sldId="270"/>
            <ac:cxnSpMk id="268" creationId="{15092977-28AE-DCB9-FFC3-376F0FBB77A3}"/>
          </ac:cxnSpMkLst>
        </pc:cxnChg>
        <pc:cxnChg chg="del">
          <ac:chgData name="Andy Bridge" userId="4312140c-9019-4b5d-bc11-4f07019bf205" providerId="ADAL" clId="{38E377B4-ED4A-43C0-9612-CB02A7837BCE}" dt="2024-05-01T13:19:25.666" v="4194" actId="478"/>
          <ac:cxnSpMkLst>
            <pc:docMk/>
            <pc:sldMk cId="3131987499" sldId="270"/>
            <ac:cxnSpMk id="272" creationId="{74B0DDCD-D0E9-3AB9-637A-911C1FC6F41C}"/>
          </ac:cxnSpMkLst>
        </pc:cxnChg>
      </pc:sldChg>
      <pc:sldChg chg="addSp delSp modSp add mod">
        <pc:chgData name="Andy Bridge" userId="4312140c-9019-4b5d-bc11-4f07019bf205" providerId="ADAL" clId="{38E377B4-ED4A-43C0-9612-CB02A7837BCE}" dt="2024-05-03T12:57:49.660" v="6138" actId="478"/>
        <pc:sldMkLst>
          <pc:docMk/>
          <pc:sldMk cId="1216660619" sldId="271"/>
        </pc:sldMkLst>
        <pc:spChg chg="add mod">
          <ac:chgData name="Andy Bridge" userId="4312140c-9019-4b5d-bc11-4f07019bf205" providerId="ADAL" clId="{38E377B4-ED4A-43C0-9612-CB02A7837BCE}" dt="2024-05-03T12:57:44.667" v="6137" actId="207"/>
          <ac:spMkLst>
            <pc:docMk/>
            <pc:sldMk cId="1216660619" sldId="271"/>
            <ac:spMk id="4" creationId="{698004E0-0359-91BD-DD0D-BEE901710B36}"/>
          </ac:spMkLst>
        </pc:spChg>
        <pc:spChg chg="add mod">
          <ac:chgData name="Andy Bridge" userId="4312140c-9019-4b5d-bc11-4f07019bf205" providerId="ADAL" clId="{38E377B4-ED4A-43C0-9612-CB02A7837BCE}" dt="2024-05-03T12:57:44.667" v="6137" actId="207"/>
          <ac:spMkLst>
            <pc:docMk/>
            <pc:sldMk cId="1216660619" sldId="271"/>
            <ac:spMk id="5" creationId="{49190626-142B-1839-2988-E3709D3B5E24}"/>
          </ac:spMkLst>
        </pc:spChg>
        <pc:spChg chg="mod">
          <ac:chgData name="Andy Bridge" userId="4312140c-9019-4b5d-bc11-4f07019bf205" providerId="ADAL" clId="{38E377B4-ED4A-43C0-9612-CB02A7837BCE}" dt="2024-05-01T13:27:12.567" v="4294"/>
          <ac:spMkLst>
            <pc:docMk/>
            <pc:sldMk cId="1216660619" sldId="271"/>
            <ac:spMk id="8" creationId="{6F81B6F0-0B25-63CC-382B-883C8BC7304E}"/>
          </ac:spMkLst>
        </pc:spChg>
        <pc:spChg chg="add del mod">
          <ac:chgData name="Andy Bridge" userId="4312140c-9019-4b5d-bc11-4f07019bf205" providerId="ADAL" clId="{38E377B4-ED4A-43C0-9612-CB02A7837BCE}" dt="2024-05-03T12:57:49.660" v="6138" actId="478"/>
          <ac:spMkLst>
            <pc:docMk/>
            <pc:sldMk cId="1216660619" sldId="271"/>
            <ac:spMk id="20" creationId="{15C8FA29-D948-0779-BA0B-2ECFA5F84E74}"/>
          </ac:spMkLst>
        </pc:spChg>
        <pc:spChg chg="mod">
          <ac:chgData name="Andy Bridge" userId="4312140c-9019-4b5d-bc11-4f07019bf205" providerId="ADAL" clId="{38E377B4-ED4A-43C0-9612-CB02A7837BCE}" dt="2024-05-01T14:43:58.201" v="5319"/>
          <ac:spMkLst>
            <pc:docMk/>
            <pc:sldMk cId="1216660619" sldId="271"/>
            <ac:spMk id="37" creationId="{8BE6145B-CF0E-E712-D3E5-EF8499D0A3FD}"/>
          </ac:spMkLst>
        </pc:spChg>
        <pc:spChg chg="mod">
          <ac:chgData name="Andy Bridge" userId="4312140c-9019-4b5d-bc11-4f07019bf205" providerId="ADAL" clId="{38E377B4-ED4A-43C0-9612-CB02A7837BCE}" dt="2024-05-01T14:43:58.201" v="5319"/>
          <ac:spMkLst>
            <pc:docMk/>
            <pc:sldMk cId="1216660619" sldId="271"/>
            <ac:spMk id="41" creationId="{EE2A8221-5CF5-79EA-C8AD-50C114FCC145}"/>
          </ac:spMkLst>
        </pc:spChg>
        <pc:spChg chg="mod">
          <ac:chgData name="Andy Bridge" userId="4312140c-9019-4b5d-bc11-4f07019bf205" providerId="ADAL" clId="{38E377B4-ED4A-43C0-9612-CB02A7837BCE}" dt="2024-05-01T14:43:58.201" v="5319"/>
          <ac:spMkLst>
            <pc:docMk/>
            <pc:sldMk cId="1216660619" sldId="271"/>
            <ac:spMk id="45" creationId="{7D64521C-F810-7462-D53E-67BF4A500BD9}"/>
          </ac:spMkLst>
        </pc:spChg>
        <pc:spChg chg="mod">
          <ac:chgData name="Andy Bridge" userId="4312140c-9019-4b5d-bc11-4f07019bf205" providerId="ADAL" clId="{38E377B4-ED4A-43C0-9612-CB02A7837BCE}" dt="2024-05-01T14:43:58.201" v="5319"/>
          <ac:spMkLst>
            <pc:docMk/>
            <pc:sldMk cId="1216660619" sldId="271"/>
            <ac:spMk id="52" creationId="{B3E6C3DD-EFEE-1DC4-3474-30A7FCDF75A6}"/>
          </ac:spMkLst>
        </pc:spChg>
        <pc:spChg chg="mod">
          <ac:chgData name="Andy Bridge" userId="4312140c-9019-4b5d-bc11-4f07019bf205" providerId="ADAL" clId="{38E377B4-ED4A-43C0-9612-CB02A7837BCE}" dt="2024-05-01T14:43:58.201" v="5319"/>
          <ac:spMkLst>
            <pc:docMk/>
            <pc:sldMk cId="1216660619" sldId="271"/>
            <ac:spMk id="54" creationId="{04A5A039-D831-5060-74B1-007D9F42A0B6}"/>
          </ac:spMkLst>
        </pc:spChg>
        <pc:spChg chg="mod">
          <ac:chgData name="Andy Bridge" userId="4312140c-9019-4b5d-bc11-4f07019bf205" providerId="ADAL" clId="{38E377B4-ED4A-43C0-9612-CB02A7837BCE}" dt="2024-05-01T13:28:27.825" v="4303" actId="207"/>
          <ac:spMkLst>
            <pc:docMk/>
            <pc:sldMk cId="1216660619" sldId="271"/>
            <ac:spMk id="58" creationId="{B1CE10CC-B01E-4744-219C-2363C6601853}"/>
          </ac:spMkLst>
        </pc:spChg>
        <pc:spChg chg="mod">
          <ac:chgData name="Andy Bridge" userId="4312140c-9019-4b5d-bc11-4f07019bf205" providerId="ADAL" clId="{38E377B4-ED4A-43C0-9612-CB02A7837BCE}" dt="2024-05-01T13:29:08.466" v="4306" actId="207"/>
          <ac:spMkLst>
            <pc:docMk/>
            <pc:sldMk cId="1216660619" sldId="271"/>
            <ac:spMk id="59" creationId="{005B23BB-32E7-1BAB-C484-DFEAFEF6C799}"/>
          </ac:spMkLst>
        </pc:spChg>
        <pc:spChg chg="add del ord">
          <ac:chgData name="Andy Bridge" userId="4312140c-9019-4b5d-bc11-4f07019bf205" providerId="ADAL" clId="{38E377B4-ED4A-43C0-9612-CB02A7837BCE}" dt="2024-05-01T13:46:36.445" v="4452" actId="167"/>
          <ac:spMkLst>
            <pc:docMk/>
            <pc:sldMk cId="1216660619" sldId="271"/>
            <ac:spMk id="61" creationId="{70202645-5B4C-1046-8B1E-2AFE7378E9B5}"/>
          </ac:spMkLst>
        </pc:spChg>
        <pc:spChg chg="add del mod">
          <ac:chgData name="Andy Bridge" userId="4312140c-9019-4b5d-bc11-4f07019bf205" providerId="ADAL" clId="{38E377B4-ED4A-43C0-9612-CB02A7837BCE}" dt="2024-05-01T13:27:02.773" v="4292" actId="1076"/>
          <ac:spMkLst>
            <pc:docMk/>
            <pc:sldMk cId="1216660619" sldId="271"/>
            <ac:spMk id="62" creationId="{D68533D1-9E90-586F-5890-E19EAAFAD35D}"/>
          </ac:spMkLst>
        </pc:spChg>
        <pc:spChg chg="mod">
          <ac:chgData name="Andy Bridge" userId="4312140c-9019-4b5d-bc11-4f07019bf205" providerId="ADAL" clId="{38E377B4-ED4A-43C0-9612-CB02A7837BCE}" dt="2024-05-01T14:43:58.201" v="5319"/>
          <ac:spMkLst>
            <pc:docMk/>
            <pc:sldMk cId="1216660619" sldId="271"/>
            <ac:spMk id="130" creationId="{90BB16FA-D960-EBE7-47EE-D0C193507A5B}"/>
          </ac:spMkLst>
        </pc:spChg>
        <pc:spChg chg="mod">
          <ac:chgData name="Andy Bridge" userId="4312140c-9019-4b5d-bc11-4f07019bf205" providerId="ADAL" clId="{38E377B4-ED4A-43C0-9612-CB02A7837BCE}" dt="2024-05-01T13:28:16.801" v="4302" actId="207"/>
          <ac:spMkLst>
            <pc:docMk/>
            <pc:sldMk cId="1216660619" sldId="271"/>
            <ac:spMk id="247" creationId="{BC274512-C16E-0D81-3660-0AE31BE5BBF7}"/>
          </ac:spMkLst>
        </pc:spChg>
        <pc:spChg chg="mod">
          <ac:chgData name="Andy Bridge" userId="4312140c-9019-4b5d-bc11-4f07019bf205" providerId="ADAL" clId="{38E377B4-ED4A-43C0-9612-CB02A7837BCE}" dt="2024-05-01T13:47:51.372" v="4515" actId="14100"/>
          <ac:spMkLst>
            <pc:docMk/>
            <pc:sldMk cId="1216660619" sldId="271"/>
            <ac:spMk id="280" creationId="{C196DD48-CE66-CCD4-6306-BA2EEF6F681D}"/>
          </ac:spMkLst>
        </pc:spChg>
        <pc:spChg chg="mod">
          <ac:chgData name="Andy Bridge" userId="4312140c-9019-4b5d-bc11-4f07019bf205" providerId="ADAL" clId="{38E377B4-ED4A-43C0-9612-CB02A7837BCE}" dt="2024-05-01T13:47:10.359" v="4479" actId="1076"/>
          <ac:spMkLst>
            <pc:docMk/>
            <pc:sldMk cId="1216660619" sldId="271"/>
            <ac:spMk id="281" creationId="{CC6A8000-234D-4CCF-74D7-936A5D16338C}"/>
          </ac:spMkLst>
        </pc:spChg>
        <pc:grpChg chg="mod">
          <ac:chgData name="Andy Bridge" userId="4312140c-9019-4b5d-bc11-4f07019bf205" providerId="ADAL" clId="{38E377B4-ED4A-43C0-9612-CB02A7837BCE}" dt="2024-05-01T14:41:43.424" v="5310" actId="164"/>
          <ac:grpSpMkLst>
            <pc:docMk/>
            <pc:sldMk cId="1216660619" sldId="271"/>
            <ac:grpSpMk id="2" creationId="{C7A193D6-6938-492C-725A-EFEE0FDF12F2}"/>
          </ac:grpSpMkLst>
        </pc:grpChg>
        <pc:grpChg chg="mod">
          <ac:chgData name="Andy Bridge" userId="4312140c-9019-4b5d-bc11-4f07019bf205" providerId="ADAL" clId="{38E377B4-ED4A-43C0-9612-CB02A7837BCE}" dt="2024-05-01T14:41:43.424" v="5310" actId="164"/>
          <ac:grpSpMkLst>
            <pc:docMk/>
            <pc:sldMk cId="1216660619" sldId="271"/>
            <ac:grpSpMk id="3" creationId="{753F162D-67F6-0656-0938-5FAC8F9EFA01}"/>
          </ac:grpSpMkLst>
        </pc:grpChg>
        <pc:grpChg chg="mod">
          <ac:chgData name="Andy Bridge" userId="4312140c-9019-4b5d-bc11-4f07019bf205" providerId="ADAL" clId="{38E377B4-ED4A-43C0-9612-CB02A7837BCE}" dt="2024-05-01T14:41:43.424" v="5310" actId="164"/>
          <ac:grpSpMkLst>
            <pc:docMk/>
            <pc:sldMk cId="1216660619" sldId="271"/>
            <ac:grpSpMk id="4" creationId="{3FD81CDC-E392-E0C8-F716-88293109B45A}"/>
          </ac:grpSpMkLst>
        </pc:grpChg>
        <pc:grpChg chg="add mod ord">
          <ac:chgData name="Andy Bridge" userId="4312140c-9019-4b5d-bc11-4f07019bf205" providerId="ADAL" clId="{38E377B4-ED4A-43C0-9612-CB02A7837BCE}" dt="2024-05-01T13:27:48" v="4300" actId="1076"/>
          <ac:grpSpMkLst>
            <pc:docMk/>
            <pc:sldMk cId="1216660619" sldId="271"/>
            <ac:grpSpMk id="6" creationId="{35E3DA64-472F-BFFE-38D5-D1D5F5B2F142}"/>
          </ac:grpSpMkLst>
        </pc:grpChg>
        <pc:grpChg chg="mod">
          <ac:chgData name="Andy Bridge" userId="4312140c-9019-4b5d-bc11-4f07019bf205" providerId="ADAL" clId="{38E377B4-ED4A-43C0-9612-CB02A7837BCE}" dt="2024-05-01T14:41:43.424" v="5310" actId="164"/>
          <ac:grpSpMkLst>
            <pc:docMk/>
            <pc:sldMk cId="1216660619" sldId="271"/>
            <ac:grpSpMk id="13" creationId="{E5EADE4F-D4B2-D79C-410A-557A9EDF4A32}"/>
          </ac:grpSpMkLst>
        </pc:grpChg>
        <pc:grpChg chg="mod">
          <ac:chgData name="Andy Bridge" userId="4312140c-9019-4b5d-bc11-4f07019bf205" providerId="ADAL" clId="{38E377B4-ED4A-43C0-9612-CB02A7837BCE}" dt="2024-05-01T14:41:43.424" v="5310" actId="164"/>
          <ac:grpSpMkLst>
            <pc:docMk/>
            <pc:sldMk cId="1216660619" sldId="271"/>
            <ac:grpSpMk id="14" creationId="{BB000749-A2B5-508D-4456-061D01D72E70}"/>
          </ac:grpSpMkLst>
        </pc:grpChg>
        <pc:grpChg chg="mod">
          <ac:chgData name="Andy Bridge" userId="4312140c-9019-4b5d-bc11-4f07019bf205" providerId="ADAL" clId="{38E377B4-ED4A-43C0-9612-CB02A7837BCE}" dt="2024-05-01T14:41:43.424" v="5310" actId="164"/>
          <ac:grpSpMkLst>
            <pc:docMk/>
            <pc:sldMk cId="1216660619" sldId="271"/>
            <ac:grpSpMk id="15" creationId="{63D1410C-B28F-3AA9-46AC-32C32C6F698F}"/>
          </ac:grpSpMkLst>
        </pc:grpChg>
        <pc:grpChg chg="add del mod">
          <ac:chgData name="Andy Bridge" userId="4312140c-9019-4b5d-bc11-4f07019bf205" providerId="ADAL" clId="{38E377B4-ED4A-43C0-9612-CB02A7837BCE}" dt="2024-05-01T14:44:01.582" v="5320" actId="478"/>
          <ac:grpSpMkLst>
            <pc:docMk/>
            <pc:sldMk cId="1216660619" sldId="271"/>
            <ac:grpSpMk id="25" creationId="{F33D6FAE-8F08-341E-0F31-18353CB27F7D}"/>
          </ac:grpSpMkLst>
        </pc:grpChg>
        <pc:grpChg chg="add mod">
          <ac:chgData name="Andy Bridge" userId="4312140c-9019-4b5d-bc11-4f07019bf205" providerId="ADAL" clId="{38E377B4-ED4A-43C0-9612-CB02A7837BCE}" dt="2024-05-01T14:43:58.201" v="5319"/>
          <ac:grpSpMkLst>
            <pc:docMk/>
            <pc:sldMk cId="1216660619" sldId="271"/>
            <ac:grpSpMk id="27" creationId="{561EFD48-461E-882B-ED4D-1482E032FA18}"/>
          </ac:grpSpMkLst>
        </pc:grpChg>
        <pc:grpChg chg="mod">
          <ac:chgData name="Andy Bridge" userId="4312140c-9019-4b5d-bc11-4f07019bf205" providerId="ADAL" clId="{38E377B4-ED4A-43C0-9612-CB02A7837BCE}" dt="2024-05-01T14:43:58.201" v="5319"/>
          <ac:grpSpMkLst>
            <pc:docMk/>
            <pc:sldMk cId="1216660619" sldId="271"/>
            <ac:grpSpMk id="29" creationId="{6DFCD78F-477C-1F58-83E1-E765113256C8}"/>
          </ac:grpSpMkLst>
        </pc:grpChg>
        <pc:grpChg chg="mod">
          <ac:chgData name="Andy Bridge" userId="4312140c-9019-4b5d-bc11-4f07019bf205" providerId="ADAL" clId="{38E377B4-ED4A-43C0-9612-CB02A7837BCE}" dt="2024-05-01T14:43:58.201" v="5319"/>
          <ac:grpSpMkLst>
            <pc:docMk/>
            <pc:sldMk cId="1216660619" sldId="271"/>
            <ac:grpSpMk id="30" creationId="{41BC75D9-D145-E7AB-AB4D-24BE86F4DB0C}"/>
          </ac:grpSpMkLst>
        </pc:grpChg>
        <pc:grpChg chg="mod">
          <ac:chgData name="Andy Bridge" userId="4312140c-9019-4b5d-bc11-4f07019bf205" providerId="ADAL" clId="{38E377B4-ED4A-43C0-9612-CB02A7837BCE}" dt="2024-05-01T14:43:58.201" v="5319"/>
          <ac:grpSpMkLst>
            <pc:docMk/>
            <pc:sldMk cId="1216660619" sldId="271"/>
            <ac:grpSpMk id="31" creationId="{F18697AB-F5EB-EF0D-AB33-702D59110196}"/>
          </ac:grpSpMkLst>
        </pc:grpChg>
        <pc:grpChg chg="mod">
          <ac:chgData name="Andy Bridge" userId="4312140c-9019-4b5d-bc11-4f07019bf205" providerId="ADAL" clId="{38E377B4-ED4A-43C0-9612-CB02A7837BCE}" dt="2024-05-01T14:43:58.201" v="5319"/>
          <ac:grpSpMkLst>
            <pc:docMk/>
            <pc:sldMk cId="1216660619" sldId="271"/>
            <ac:grpSpMk id="32" creationId="{2200BA26-3388-ABE7-AEE5-CC1B37A455B5}"/>
          </ac:grpSpMkLst>
        </pc:grpChg>
        <pc:grpChg chg="mod">
          <ac:chgData name="Andy Bridge" userId="4312140c-9019-4b5d-bc11-4f07019bf205" providerId="ADAL" clId="{38E377B4-ED4A-43C0-9612-CB02A7837BCE}" dt="2024-05-01T14:43:58.201" v="5319"/>
          <ac:grpSpMkLst>
            <pc:docMk/>
            <pc:sldMk cId="1216660619" sldId="271"/>
            <ac:grpSpMk id="34" creationId="{7F64BDD4-B8D3-A90B-6D8B-E96B46246E5A}"/>
          </ac:grpSpMkLst>
        </pc:grpChg>
        <pc:grpChg chg="mod">
          <ac:chgData name="Andy Bridge" userId="4312140c-9019-4b5d-bc11-4f07019bf205" providerId="ADAL" clId="{38E377B4-ED4A-43C0-9612-CB02A7837BCE}" dt="2024-05-01T14:43:58.201" v="5319"/>
          <ac:grpSpMkLst>
            <pc:docMk/>
            <pc:sldMk cId="1216660619" sldId="271"/>
            <ac:grpSpMk id="36" creationId="{8DA112F6-5DB3-F9CA-C679-792369EF2033}"/>
          </ac:grpSpMkLst>
        </pc:grpChg>
        <pc:grpChg chg="mod">
          <ac:chgData name="Andy Bridge" userId="4312140c-9019-4b5d-bc11-4f07019bf205" providerId="ADAL" clId="{38E377B4-ED4A-43C0-9612-CB02A7837BCE}" dt="2024-05-01T14:43:58.201" v="5319"/>
          <ac:grpSpMkLst>
            <pc:docMk/>
            <pc:sldMk cId="1216660619" sldId="271"/>
            <ac:grpSpMk id="48" creationId="{EFC01BA2-F032-7211-AF8E-074942A593C2}"/>
          </ac:grpSpMkLst>
        </pc:grpChg>
        <pc:grpChg chg="del mod ord">
          <ac:chgData name="Andy Bridge" userId="4312140c-9019-4b5d-bc11-4f07019bf205" providerId="ADAL" clId="{38E377B4-ED4A-43C0-9612-CB02A7837BCE}" dt="2024-05-01T13:27:34.993" v="4298" actId="478"/>
          <ac:grpSpMkLst>
            <pc:docMk/>
            <pc:sldMk cId="1216660619" sldId="271"/>
            <ac:grpSpMk id="55" creationId="{7559AD55-E7CD-2349-423B-39AF9FCEB1D6}"/>
          </ac:grpSpMkLst>
        </pc:grpChg>
        <pc:picChg chg="add mod">
          <ac:chgData name="Andy Bridge" userId="4312140c-9019-4b5d-bc11-4f07019bf205" providerId="ADAL" clId="{38E377B4-ED4A-43C0-9612-CB02A7837BCE}" dt="2024-05-03T12:55:41.959" v="6105" actId="1076"/>
          <ac:picMkLst>
            <pc:docMk/>
            <pc:sldMk cId="1216660619" sldId="271"/>
            <ac:picMk id="2" creationId="{36476B65-2D47-D77B-44B5-E4DE40DFAC35}"/>
          </ac:picMkLst>
        </pc:picChg>
        <pc:picChg chg="add mod">
          <ac:chgData name="Andy Bridge" userId="4312140c-9019-4b5d-bc11-4f07019bf205" providerId="ADAL" clId="{38E377B4-ED4A-43C0-9612-CB02A7837BCE}" dt="2024-05-03T12:55:53.057" v="6107" actId="1076"/>
          <ac:picMkLst>
            <pc:docMk/>
            <pc:sldMk cId="1216660619" sldId="271"/>
            <ac:picMk id="3" creationId="{3D37014C-C23E-D1CF-C611-90EBA5C5D61F}"/>
          </ac:picMkLst>
        </pc:picChg>
        <pc:picChg chg="mod">
          <ac:chgData name="Andy Bridge" userId="4312140c-9019-4b5d-bc11-4f07019bf205" providerId="ADAL" clId="{38E377B4-ED4A-43C0-9612-CB02A7837BCE}" dt="2024-05-01T13:27:12.567" v="4294"/>
          <ac:picMkLst>
            <pc:docMk/>
            <pc:sldMk cId="1216660619" sldId="271"/>
            <ac:picMk id="9" creationId="{B8EFF1E2-71A7-C5C3-BA6E-6A11AF443C2C}"/>
          </ac:picMkLst>
        </pc:picChg>
        <pc:picChg chg="mod">
          <ac:chgData name="Andy Bridge" userId="4312140c-9019-4b5d-bc11-4f07019bf205" providerId="ADAL" clId="{38E377B4-ED4A-43C0-9612-CB02A7837BCE}" dt="2024-05-01T13:27:12.567" v="4294"/>
          <ac:picMkLst>
            <pc:docMk/>
            <pc:sldMk cId="1216660619" sldId="271"/>
            <ac:picMk id="11" creationId="{7C75373C-BC37-1BD3-95BF-717F37F59A4A}"/>
          </ac:picMkLst>
        </pc:picChg>
        <pc:picChg chg="add mod">
          <ac:chgData name="Andy Bridge" userId="4312140c-9019-4b5d-bc11-4f07019bf205" providerId="ADAL" clId="{38E377B4-ED4A-43C0-9612-CB02A7837BCE}" dt="2024-05-01T13:49:46.922" v="4519" actId="1076"/>
          <ac:picMkLst>
            <pc:docMk/>
            <pc:sldMk cId="1216660619" sldId="271"/>
            <ac:picMk id="12" creationId="{E1D33DBB-BDBE-AC01-0AF5-B365E10A59D7}"/>
          </ac:picMkLst>
        </pc:picChg>
        <pc:picChg chg="add del mod">
          <ac:chgData name="Andy Bridge" userId="4312140c-9019-4b5d-bc11-4f07019bf205" providerId="ADAL" clId="{38E377B4-ED4A-43C0-9612-CB02A7837BCE}" dt="2024-05-01T13:49:48.709" v="4520" actId="478"/>
          <ac:picMkLst>
            <pc:docMk/>
            <pc:sldMk cId="1216660619" sldId="271"/>
            <ac:picMk id="16" creationId="{789CD0A3-3D1C-7240-99D4-AB08DD39D5E0}"/>
          </ac:picMkLst>
        </pc:picChg>
        <pc:picChg chg="add mod">
          <ac:chgData name="Andy Bridge" userId="4312140c-9019-4b5d-bc11-4f07019bf205" providerId="ADAL" clId="{38E377B4-ED4A-43C0-9612-CB02A7837BCE}" dt="2024-05-01T13:50:05.702" v="4522" actId="1076"/>
          <ac:picMkLst>
            <pc:docMk/>
            <pc:sldMk cId="1216660619" sldId="271"/>
            <ac:picMk id="18" creationId="{95739F35-D8B4-E13C-EFA8-63B0A885069B}"/>
          </ac:picMkLst>
        </pc:picChg>
        <pc:picChg chg="del">
          <ac:chgData name="Andy Bridge" userId="4312140c-9019-4b5d-bc11-4f07019bf205" providerId="ADAL" clId="{38E377B4-ED4A-43C0-9612-CB02A7837BCE}" dt="2024-05-01T13:29:28.193" v="4308" actId="478"/>
          <ac:picMkLst>
            <pc:docMk/>
            <pc:sldMk cId="1216660619" sldId="271"/>
            <ac:picMk id="21" creationId="{1C6B4D97-9DB9-715A-63D8-F7840840C174}"/>
          </ac:picMkLst>
        </pc:picChg>
        <pc:picChg chg="add mod">
          <ac:chgData name="Andy Bridge" userId="4312140c-9019-4b5d-bc11-4f07019bf205" providerId="ADAL" clId="{38E377B4-ED4A-43C0-9612-CB02A7837BCE}" dt="2024-05-01T14:46:25.657" v="5374" actId="688"/>
          <ac:picMkLst>
            <pc:docMk/>
            <pc:sldMk cId="1216660619" sldId="271"/>
            <ac:picMk id="23" creationId="{43342896-DE45-5828-F3D6-C76CAC0DD800}"/>
          </ac:picMkLst>
        </pc:picChg>
        <pc:picChg chg="mod">
          <ac:chgData name="Andy Bridge" userId="4312140c-9019-4b5d-bc11-4f07019bf205" providerId="ADAL" clId="{38E377B4-ED4A-43C0-9612-CB02A7837BCE}" dt="2024-05-01T14:43:58.201" v="5319"/>
          <ac:picMkLst>
            <pc:docMk/>
            <pc:sldMk cId="1216660619" sldId="271"/>
            <ac:picMk id="38" creationId="{652F3283-5B85-3529-BDB0-58E3720DFFD3}"/>
          </ac:picMkLst>
        </pc:picChg>
        <pc:picChg chg="mod">
          <ac:chgData name="Andy Bridge" userId="4312140c-9019-4b5d-bc11-4f07019bf205" providerId="ADAL" clId="{38E377B4-ED4A-43C0-9612-CB02A7837BCE}" dt="2024-05-01T14:43:58.201" v="5319"/>
          <ac:picMkLst>
            <pc:docMk/>
            <pc:sldMk cId="1216660619" sldId="271"/>
            <ac:picMk id="40" creationId="{239CB842-F906-3B83-7D1E-C7F0F7AB54EE}"/>
          </ac:picMkLst>
        </pc:picChg>
        <pc:picChg chg="mod">
          <ac:chgData name="Andy Bridge" userId="4312140c-9019-4b5d-bc11-4f07019bf205" providerId="ADAL" clId="{38E377B4-ED4A-43C0-9612-CB02A7837BCE}" dt="2024-05-01T14:43:58.201" v="5319"/>
          <ac:picMkLst>
            <pc:docMk/>
            <pc:sldMk cId="1216660619" sldId="271"/>
            <ac:picMk id="42" creationId="{1DFEC8A6-39E0-E381-59F7-F540E3FFBE6F}"/>
          </ac:picMkLst>
        </pc:picChg>
        <pc:picChg chg="mod">
          <ac:chgData name="Andy Bridge" userId="4312140c-9019-4b5d-bc11-4f07019bf205" providerId="ADAL" clId="{38E377B4-ED4A-43C0-9612-CB02A7837BCE}" dt="2024-05-01T14:43:58.201" v="5319"/>
          <ac:picMkLst>
            <pc:docMk/>
            <pc:sldMk cId="1216660619" sldId="271"/>
            <ac:picMk id="43" creationId="{CC847596-B25A-F45C-7319-A6E68896DF76}"/>
          </ac:picMkLst>
        </pc:picChg>
        <pc:picChg chg="mod">
          <ac:chgData name="Andy Bridge" userId="4312140c-9019-4b5d-bc11-4f07019bf205" providerId="ADAL" clId="{38E377B4-ED4A-43C0-9612-CB02A7837BCE}" dt="2024-05-01T14:43:58.201" v="5319"/>
          <ac:picMkLst>
            <pc:docMk/>
            <pc:sldMk cId="1216660619" sldId="271"/>
            <ac:picMk id="49" creationId="{13F66F29-0144-2170-50EF-7C481325F7FA}"/>
          </ac:picMkLst>
        </pc:picChg>
        <pc:picChg chg="mod">
          <ac:chgData name="Andy Bridge" userId="4312140c-9019-4b5d-bc11-4f07019bf205" providerId="ADAL" clId="{38E377B4-ED4A-43C0-9612-CB02A7837BCE}" dt="2024-05-01T14:43:58.201" v="5319"/>
          <ac:picMkLst>
            <pc:docMk/>
            <pc:sldMk cId="1216660619" sldId="271"/>
            <ac:picMk id="51" creationId="{A5F5E44B-976A-E70B-F8EE-3607A1647B75}"/>
          </ac:picMkLst>
        </pc:picChg>
        <pc:picChg chg="mod">
          <ac:chgData name="Andy Bridge" userId="4312140c-9019-4b5d-bc11-4f07019bf205" providerId="ADAL" clId="{38E377B4-ED4A-43C0-9612-CB02A7837BCE}" dt="2024-05-01T14:43:58.201" v="5319"/>
          <ac:picMkLst>
            <pc:docMk/>
            <pc:sldMk cId="1216660619" sldId="271"/>
            <ac:picMk id="53" creationId="{C385B644-ACF1-D660-DF92-50B91CC788E4}"/>
          </ac:picMkLst>
        </pc:picChg>
        <pc:picChg chg="del">
          <ac:chgData name="Andy Bridge" userId="4312140c-9019-4b5d-bc11-4f07019bf205" providerId="ADAL" clId="{38E377B4-ED4A-43C0-9612-CB02A7837BCE}" dt="2024-05-01T13:46:23.762" v="4449" actId="478"/>
          <ac:picMkLst>
            <pc:docMk/>
            <pc:sldMk cId="1216660619" sldId="271"/>
            <ac:picMk id="63" creationId="{7CB700BD-42B5-AEFD-EA11-99EAB9B32F7C}"/>
          </ac:picMkLst>
        </pc:picChg>
        <pc:picChg chg="del">
          <ac:chgData name="Andy Bridge" userId="4312140c-9019-4b5d-bc11-4f07019bf205" providerId="ADAL" clId="{38E377B4-ED4A-43C0-9612-CB02A7837BCE}" dt="2024-05-01T13:46:37.444" v="4453" actId="478"/>
          <ac:picMkLst>
            <pc:docMk/>
            <pc:sldMk cId="1216660619" sldId="271"/>
            <ac:picMk id="128" creationId="{A7499219-4C0E-4934-7EF9-81C3342D3CFE}"/>
          </ac:picMkLst>
        </pc:picChg>
        <pc:picChg chg="mod">
          <ac:chgData name="Andy Bridge" userId="4312140c-9019-4b5d-bc11-4f07019bf205" providerId="ADAL" clId="{38E377B4-ED4A-43C0-9612-CB02A7837BCE}" dt="2024-05-01T14:43:58.201" v="5319"/>
          <ac:picMkLst>
            <pc:docMk/>
            <pc:sldMk cId="1216660619" sldId="271"/>
            <ac:picMk id="129" creationId="{2AA7EA3F-802C-56B8-AD22-3EB533B5FB0D}"/>
          </ac:picMkLst>
        </pc:picChg>
        <pc:picChg chg="mod">
          <ac:chgData name="Andy Bridge" userId="4312140c-9019-4b5d-bc11-4f07019bf205" providerId="ADAL" clId="{38E377B4-ED4A-43C0-9612-CB02A7837BCE}" dt="2024-05-01T14:43:58.201" v="5319"/>
          <ac:picMkLst>
            <pc:docMk/>
            <pc:sldMk cId="1216660619" sldId="271"/>
            <ac:picMk id="131" creationId="{CDDC216E-B0C5-DCA4-BCF3-90C1082850D3}"/>
          </ac:picMkLst>
        </pc:picChg>
        <pc:cxnChg chg="mod">
          <ac:chgData name="Andy Bridge" userId="4312140c-9019-4b5d-bc11-4f07019bf205" providerId="ADAL" clId="{38E377B4-ED4A-43C0-9612-CB02A7837BCE}" dt="2024-05-01T13:28:43.693" v="4304" actId="208"/>
          <ac:cxnSpMkLst>
            <pc:docMk/>
            <pc:sldMk cId="1216660619" sldId="271"/>
            <ac:cxnSpMk id="266" creationId="{5C5BC3DB-4822-0925-D97F-707B805C2763}"/>
          </ac:cxnSpMkLst>
        </pc:cxnChg>
        <pc:cxnChg chg="mod">
          <ac:chgData name="Andy Bridge" userId="4312140c-9019-4b5d-bc11-4f07019bf205" providerId="ADAL" clId="{38E377B4-ED4A-43C0-9612-CB02A7837BCE}" dt="2024-05-01T13:29:22.565" v="4307" actId="208"/>
          <ac:cxnSpMkLst>
            <pc:docMk/>
            <pc:sldMk cId="1216660619" sldId="271"/>
            <ac:cxnSpMk id="268" creationId="{15092977-28AE-DCB9-FFC3-376F0FBB77A3}"/>
          </ac:cxnSpMkLst>
        </pc:cxnChg>
      </pc:sldChg>
      <pc:sldChg chg="addSp delSp modSp new del mod">
        <pc:chgData name="Andy Bridge" userId="4312140c-9019-4b5d-bc11-4f07019bf205" providerId="ADAL" clId="{38E377B4-ED4A-43C0-9612-CB02A7837BCE}" dt="2024-05-01T12:24:11.393" v="3656" actId="2696"/>
        <pc:sldMkLst>
          <pc:docMk/>
          <pc:sldMk cId="3173539201" sldId="271"/>
        </pc:sldMkLst>
        <pc:spChg chg="del">
          <ac:chgData name="Andy Bridge" userId="4312140c-9019-4b5d-bc11-4f07019bf205" providerId="ADAL" clId="{38E377B4-ED4A-43C0-9612-CB02A7837BCE}" dt="2024-05-01T11:38:12.206" v="3039" actId="478"/>
          <ac:spMkLst>
            <pc:docMk/>
            <pc:sldMk cId="3173539201" sldId="271"/>
            <ac:spMk id="2" creationId="{A637C441-7812-72F3-EE28-7214621D538E}"/>
          </ac:spMkLst>
        </pc:spChg>
        <pc:spChg chg="del">
          <ac:chgData name="Andy Bridge" userId="4312140c-9019-4b5d-bc11-4f07019bf205" providerId="ADAL" clId="{38E377B4-ED4A-43C0-9612-CB02A7837BCE}" dt="2024-05-01T11:38:14.934" v="3040" actId="478"/>
          <ac:spMkLst>
            <pc:docMk/>
            <pc:sldMk cId="3173539201" sldId="271"/>
            <ac:spMk id="3" creationId="{6BFA1B86-9C54-9EE8-F127-AD54488B684C}"/>
          </ac:spMkLst>
        </pc:spChg>
        <pc:spChg chg="add mod">
          <ac:chgData name="Andy Bridge" userId="4312140c-9019-4b5d-bc11-4f07019bf205" providerId="ADAL" clId="{38E377B4-ED4A-43C0-9612-CB02A7837BCE}" dt="2024-05-01T12:16:21.746" v="3274" actId="1076"/>
          <ac:spMkLst>
            <pc:docMk/>
            <pc:sldMk cId="3173539201" sldId="271"/>
            <ac:spMk id="4" creationId="{BA1286D2-5238-725B-BA18-78E879BBD120}"/>
          </ac:spMkLst>
        </pc:spChg>
        <pc:spChg chg="add del mod">
          <ac:chgData name="Andy Bridge" userId="4312140c-9019-4b5d-bc11-4f07019bf205" providerId="ADAL" clId="{38E377B4-ED4A-43C0-9612-CB02A7837BCE}" dt="2024-05-01T12:15:41.013" v="3269" actId="478"/>
          <ac:spMkLst>
            <pc:docMk/>
            <pc:sldMk cId="3173539201" sldId="271"/>
            <ac:spMk id="5" creationId="{66819620-85E4-9F81-C5B2-605C9FC78CE2}"/>
          </ac:spMkLst>
        </pc:spChg>
        <pc:spChg chg="add del mod">
          <ac:chgData name="Andy Bridge" userId="4312140c-9019-4b5d-bc11-4f07019bf205" providerId="ADAL" clId="{38E377B4-ED4A-43C0-9612-CB02A7837BCE}" dt="2024-05-01T12:15:44.364" v="3270" actId="478"/>
          <ac:spMkLst>
            <pc:docMk/>
            <pc:sldMk cId="3173539201" sldId="271"/>
            <ac:spMk id="6" creationId="{B646F934-CDB7-070C-AFCF-04C056DB9D20}"/>
          </ac:spMkLst>
        </pc:spChg>
        <pc:spChg chg="add mod">
          <ac:chgData name="Andy Bridge" userId="4312140c-9019-4b5d-bc11-4f07019bf205" providerId="ADAL" clId="{38E377B4-ED4A-43C0-9612-CB02A7837BCE}" dt="2024-05-01T12:16:16.476" v="3273" actId="1076"/>
          <ac:spMkLst>
            <pc:docMk/>
            <pc:sldMk cId="3173539201" sldId="271"/>
            <ac:spMk id="7" creationId="{30AACBBC-E888-8411-61E2-38CF06DD67DA}"/>
          </ac:spMkLst>
        </pc:spChg>
        <pc:spChg chg="add mod">
          <ac:chgData name="Andy Bridge" userId="4312140c-9019-4b5d-bc11-4f07019bf205" providerId="ADAL" clId="{38E377B4-ED4A-43C0-9612-CB02A7837BCE}" dt="2024-05-01T11:41:09.984" v="3048" actId="2085"/>
          <ac:spMkLst>
            <pc:docMk/>
            <pc:sldMk cId="3173539201" sldId="271"/>
            <ac:spMk id="32" creationId="{44A7279C-D295-78BD-6795-1ABB42830798}"/>
          </ac:spMkLst>
        </pc:spChg>
      </pc:sldChg>
      <pc:sldChg chg="addSp delSp modSp add del mod">
        <pc:chgData name="Andy Bridge" userId="4312140c-9019-4b5d-bc11-4f07019bf205" providerId="ADAL" clId="{38E377B4-ED4A-43C0-9612-CB02A7837BCE}" dt="2024-05-01T12:16:37.258" v="3276" actId="2696"/>
        <pc:sldMkLst>
          <pc:docMk/>
          <pc:sldMk cId="621245848" sldId="272"/>
        </pc:sldMkLst>
        <pc:spChg chg="mod">
          <ac:chgData name="Andy Bridge" userId="4312140c-9019-4b5d-bc11-4f07019bf205" providerId="ADAL" clId="{38E377B4-ED4A-43C0-9612-CB02A7837BCE}" dt="2024-05-01T11:44:38.036" v="3258"/>
          <ac:spMkLst>
            <pc:docMk/>
            <pc:sldMk cId="621245848" sldId="272"/>
            <ac:spMk id="2" creationId="{DDFA1FFE-9F2D-DECD-F2FF-97C6CF7A0FE8}"/>
          </ac:spMkLst>
        </pc:spChg>
        <pc:spChg chg="mod">
          <ac:chgData name="Andy Bridge" userId="4312140c-9019-4b5d-bc11-4f07019bf205" providerId="ADAL" clId="{38E377B4-ED4A-43C0-9612-CB02A7837BCE}" dt="2024-05-01T11:44:38.036" v="3258"/>
          <ac:spMkLst>
            <pc:docMk/>
            <pc:sldMk cId="621245848" sldId="272"/>
            <ac:spMk id="3" creationId="{2125D476-B3C5-2FDE-D42E-9549307F6E0E}"/>
          </ac:spMkLst>
        </pc:spChg>
        <pc:spChg chg="add del">
          <ac:chgData name="Andy Bridge" userId="4312140c-9019-4b5d-bc11-4f07019bf205" providerId="ADAL" clId="{38E377B4-ED4A-43C0-9612-CB02A7837BCE}" dt="2024-05-01T11:44:54.350" v="3260"/>
          <ac:spMkLst>
            <pc:docMk/>
            <pc:sldMk cId="621245848" sldId="272"/>
            <ac:spMk id="4" creationId="{BA1286D2-5238-725B-BA18-78E879BBD120}"/>
          </ac:spMkLst>
        </pc:spChg>
        <pc:spChg chg="add del">
          <ac:chgData name="Andy Bridge" userId="4312140c-9019-4b5d-bc11-4f07019bf205" providerId="ADAL" clId="{38E377B4-ED4A-43C0-9612-CB02A7837BCE}" dt="2024-05-01T11:44:42.499" v="3259" actId="21"/>
          <ac:spMkLst>
            <pc:docMk/>
            <pc:sldMk cId="621245848" sldId="272"/>
            <ac:spMk id="5" creationId="{66819620-85E4-9F81-C5B2-605C9FC78CE2}"/>
          </ac:spMkLst>
        </pc:spChg>
        <pc:spChg chg="add del">
          <ac:chgData name="Andy Bridge" userId="4312140c-9019-4b5d-bc11-4f07019bf205" providerId="ADAL" clId="{38E377B4-ED4A-43C0-9612-CB02A7837BCE}" dt="2024-05-01T11:44:54.350" v="3260"/>
          <ac:spMkLst>
            <pc:docMk/>
            <pc:sldMk cId="621245848" sldId="272"/>
            <ac:spMk id="6" creationId="{B646F934-CDB7-070C-AFCF-04C056DB9D20}"/>
          </ac:spMkLst>
        </pc:spChg>
        <pc:spChg chg="mod">
          <ac:chgData name="Andy Bridge" userId="4312140c-9019-4b5d-bc11-4f07019bf205" providerId="ADAL" clId="{38E377B4-ED4A-43C0-9612-CB02A7837BCE}" dt="2024-05-01T11:44:38.036" v="3258"/>
          <ac:spMkLst>
            <pc:docMk/>
            <pc:sldMk cId="621245848" sldId="272"/>
            <ac:spMk id="7" creationId="{DC510639-2D1E-EBE3-2884-5F6C0F90D8BF}"/>
          </ac:spMkLst>
        </pc:spChg>
        <pc:spChg chg="mod">
          <ac:chgData name="Andy Bridge" userId="4312140c-9019-4b5d-bc11-4f07019bf205" providerId="ADAL" clId="{38E377B4-ED4A-43C0-9612-CB02A7837BCE}" dt="2024-05-01T11:44:38.036" v="3258"/>
          <ac:spMkLst>
            <pc:docMk/>
            <pc:sldMk cId="621245848" sldId="272"/>
            <ac:spMk id="8" creationId="{6B06A048-E811-001A-5DC2-9466D2D330C5}"/>
          </ac:spMkLst>
        </pc:spChg>
        <pc:spChg chg="mod">
          <ac:chgData name="Andy Bridge" userId="4312140c-9019-4b5d-bc11-4f07019bf205" providerId="ADAL" clId="{38E377B4-ED4A-43C0-9612-CB02A7837BCE}" dt="2024-05-01T11:44:38.036" v="3258"/>
          <ac:spMkLst>
            <pc:docMk/>
            <pc:sldMk cId="621245848" sldId="272"/>
            <ac:spMk id="9" creationId="{BFF20680-3500-2D00-4CD0-825D7D703523}"/>
          </ac:spMkLst>
        </pc:spChg>
        <pc:spChg chg="mod">
          <ac:chgData name="Andy Bridge" userId="4312140c-9019-4b5d-bc11-4f07019bf205" providerId="ADAL" clId="{38E377B4-ED4A-43C0-9612-CB02A7837BCE}" dt="2024-05-01T11:44:38.036" v="3258"/>
          <ac:spMkLst>
            <pc:docMk/>
            <pc:sldMk cId="621245848" sldId="272"/>
            <ac:spMk id="10" creationId="{1DCB3F66-B57D-AB3A-5B84-6418EF1E95C6}"/>
          </ac:spMkLst>
        </pc:spChg>
        <pc:spChg chg="mod">
          <ac:chgData name="Andy Bridge" userId="4312140c-9019-4b5d-bc11-4f07019bf205" providerId="ADAL" clId="{38E377B4-ED4A-43C0-9612-CB02A7837BCE}" dt="2024-05-01T11:44:38.036" v="3258"/>
          <ac:spMkLst>
            <pc:docMk/>
            <pc:sldMk cId="621245848" sldId="272"/>
            <ac:spMk id="11" creationId="{5BDE6519-CC29-7B3F-1F58-7A158C640556}"/>
          </ac:spMkLst>
        </pc:spChg>
        <pc:spChg chg="mod">
          <ac:chgData name="Andy Bridge" userId="4312140c-9019-4b5d-bc11-4f07019bf205" providerId="ADAL" clId="{38E377B4-ED4A-43C0-9612-CB02A7837BCE}" dt="2024-05-01T11:44:38.036" v="3258"/>
          <ac:spMkLst>
            <pc:docMk/>
            <pc:sldMk cId="621245848" sldId="272"/>
            <ac:spMk id="12" creationId="{EECB2E3D-A859-964C-AFAF-AEE69598E430}"/>
          </ac:spMkLst>
        </pc:spChg>
        <pc:spChg chg="mod">
          <ac:chgData name="Andy Bridge" userId="4312140c-9019-4b5d-bc11-4f07019bf205" providerId="ADAL" clId="{38E377B4-ED4A-43C0-9612-CB02A7837BCE}" dt="2024-05-01T11:44:38.036" v="3258"/>
          <ac:spMkLst>
            <pc:docMk/>
            <pc:sldMk cId="621245848" sldId="272"/>
            <ac:spMk id="13" creationId="{08D4FF34-7F27-7BCA-4D64-5993F7A52D4C}"/>
          </ac:spMkLst>
        </pc:spChg>
        <pc:spChg chg="mod">
          <ac:chgData name="Andy Bridge" userId="4312140c-9019-4b5d-bc11-4f07019bf205" providerId="ADAL" clId="{38E377B4-ED4A-43C0-9612-CB02A7837BCE}" dt="2024-05-01T11:44:38.036" v="3258"/>
          <ac:spMkLst>
            <pc:docMk/>
            <pc:sldMk cId="621245848" sldId="272"/>
            <ac:spMk id="14" creationId="{0D33058F-8AE4-7ACE-3806-90C1F396B712}"/>
          </ac:spMkLst>
        </pc:spChg>
        <pc:spChg chg="mod">
          <ac:chgData name="Andy Bridge" userId="4312140c-9019-4b5d-bc11-4f07019bf205" providerId="ADAL" clId="{38E377B4-ED4A-43C0-9612-CB02A7837BCE}" dt="2024-05-01T11:44:38.036" v="3258"/>
          <ac:spMkLst>
            <pc:docMk/>
            <pc:sldMk cId="621245848" sldId="272"/>
            <ac:spMk id="15" creationId="{32B5701F-BD44-DD1B-97C1-FBB7F88D43B7}"/>
          </ac:spMkLst>
        </pc:spChg>
        <pc:spChg chg="mod">
          <ac:chgData name="Andy Bridge" userId="4312140c-9019-4b5d-bc11-4f07019bf205" providerId="ADAL" clId="{38E377B4-ED4A-43C0-9612-CB02A7837BCE}" dt="2024-05-01T11:44:38.036" v="3258"/>
          <ac:spMkLst>
            <pc:docMk/>
            <pc:sldMk cId="621245848" sldId="272"/>
            <ac:spMk id="16" creationId="{51A8E283-8634-C0A2-406D-789EE7333B1D}"/>
          </ac:spMkLst>
        </pc:spChg>
        <pc:spChg chg="mod">
          <ac:chgData name="Andy Bridge" userId="4312140c-9019-4b5d-bc11-4f07019bf205" providerId="ADAL" clId="{38E377B4-ED4A-43C0-9612-CB02A7837BCE}" dt="2024-05-01T11:44:38.036" v="3258"/>
          <ac:spMkLst>
            <pc:docMk/>
            <pc:sldMk cId="621245848" sldId="272"/>
            <ac:spMk id="17" creationId="{4D609452-6B45-75E0-FEC6-86E76AB78B40}"/>
          </ac:spMkLst>
        </pc:spChg>
        <pc:spChg chg="mod">
          <ac:chgData name="Andy Bridge" userId="4312140c-9019-4b5d-bc11-4f07019bf205" providerId="ADAL" clId="{38E377B4-ED4A-43C0-9612-CB02A7837BCE}" dt="2024-05-01T11:44:38.036" v="3258"/>
          <ac:spMkLst>
            <pc:docMk/>
            <pc:sldMk cId="621245848" sldId="272"/>
            <ac:spMk id="18" creationId="{AF78E74A-411D-50C5-E29A-63A897D4A03F}"/>
          </ac:spMkLst>
        </pc:spChg>
        <pc:spChg chg="mod">
          <ac:chgData name="Andy Bridge" userId="4312140c-9019-4b5d-bc11-4f07019bf205" providerId="ADAL" clId="{38E377B4-ED4A-43C0-9612-CB02A7837BCE}" dt="2024-05-01T11:44:38.036" v="3258"/>
          <ac:spMkLst>
            <pc:docMk/>
            <pc:sldMk cId="621245848" sldId="272"/>
            <ac:spMk id="19" creationId="{E75C6E2C-7199-21C8-8542-A04ED7157916}"/>
          </ac:spMkLst>
        </pc:spChg>
        <pc:spChg chg="mod">
          <ac:chgData name="Andy Bridge" userId="4312140c-9019-4b5d-bc11-4f07019bf205" providerId="ADAL" clId="{38E377B4-ED4A-43C0-9612-CB02A7837BCE}" dt="2024-05-01T11:44:38.036" v="3258"/>
          <ac:spMkLst>
            <pc:docMk/>
            <pc:sldMk cId="621245848" sldId="272"/>
            <ac:spMk id="20" creationId="{D1963FCD-923F-6E81-5119-EA9A949EA07E}"/>
          </ac:spMkLst>
        </pc:spChg>
        <pc:spChg chg="mod">
          <ac:chgData name="Andy Bridge" userId="4312140c-9019-4b5d-bc11-4f07019bf205" providerId="ADAL" clId="{38E377B4-ED4A-43C0-9612-CB02A7837BCE}" dt="2024-05-01T11:44:38.036" v="3258"/>
          <ac:spMkLst>
            <pc:docMk/>
            <pc:sldMk cId="621245848" sldId="272"/>
            <ac:spMk id="21" creationId="{3C39F2A7-BEB1-BB93-026B-F8F3DDB96039}"/>
          </ac:spMkLst>
        </pc:spChg>
        <pc:spChg chg="mod">
          <ac:chgData name="Andy Bridge" userId="4312140c-9019-4b5d-bc11-4f07019bf205" providerId="ADAL" clId="{38E377B4-ED4A-43C0-9612-CB02A7837BCE}" dt="2024-05-01T11:44:38.036" v="3258"/>
          <ac:spMkLst>
            <pc:docMk/>
            <pc:sldMk cId="621245848" sldId="272"/>
            <ac:spMk id="22" creationId="{493BC2D7-526A-5672-F794-9EA72C976506}"/>
          </ac:spMkLst>
        </pc:spChg>
        <pc:spChg chg="mod">
          <ac:chgData name="Andy Bridge" userId="4312140c-9019-4b5d-bc11-4f07019bf205" providerId="ADAL" clId="{38E377B4-ED4A-43C0-9612-CB02A7837BCE}" dt="2024-05-01T11:44:38.036" v="3258"/>
          <ac:spMkLst>
            <pc:docMk/>
            <pc:sldMk cId="621245848" sldId="272"/>
            <ac:spMk id="23" creationId="{7CF7D115-0647-AEB2-02BF-ACAC9F13ADCF}"/>
          </ac:spMkLst>
        </pc:spChg>
        <pc:spChg chg="mod">
          <ac:chgData name="Andy Bridge" userId="4312140c-9019-4b5d-bc11-4f07019bf205" providerId="ADAL" clId="{38E377B4-ED4A-43C0-9612-CB02A7837BCE}" dt="2024-05-01T11:44:38.036" v="3258"/>
          <ac:spMkLst>
            <pc:docMk/>
            <pc:sldMk cId="621245848" sldId="272"/>
            <ac:spMk id="24" creationId="{86756365-99E0-B758-1475-3138CA58CA1D}"/>
          </ac:spMkLst>
        </pc:spChg>
        <pc:spChg chg="mod">
          <ac:chgData name="Andy Bridge" userId="4312140c-9019-4b5d-bc11-4f07019bf205" providerId="ADAL" clId="{38E377B4-ED4A-43C0-9612-CB02A7837BCE}" dt="2024-05-01T11:44:38.036" v="3258"/>
          <ac:spMkLst>
            <pc:docMk/>
            <pc:sldMk cId="621245848" sldId="272"/>
            <ac:spMk id="25" creationId="{B7F5A79F-2DB5-DE1C-BDEE-C5EE886BC38C}"/>
          </ac:spMkLst>
        </pc:spChg>
        <pc:spChg chg="mod">
          <ac:chgData name="Andy Bridge" userId="4312140c-9019-4b5d-bc11-4f07019bf205" providerId="ADAL" clId="{38E377B4-ED4A-43C0-9612-CB02A7837BCE}" dt="2024-05-01T11:44:38.036" v="3258"/>
          <ac:spMkLst>
            <pc:docMk/>
            <pc:sldMk cId="621245848" sldId="272"/>
            <ac:spMk id="26" creationId="{719A9ABE-144F-C647-C68D-925481348E41}"/>
          </ac:spMkLst>
        </pc:spChg>
        <pc:spChg chg="mod">
          <ac:chgData name="Andy Bridge" userId="4312140c-9019-4b5d-bc11-4f07019bf205" providerId="ADAL" clId="{38E377B4-ED4A-43C0-9612-CB02A7837BCE}" dt="2024-05-01T11:44:38.036" v="3258"/>
          <ac:spMkLst>
            <pc:docMk/>
            <pc:sldMk cId="621245848" sldId="272"/>
            <ac:spMk id="27" creationId="{E89B6D63-F3F0-D129-61E2-40DA10D05A00}"/>
          </ac:spMkLst>
        </pc:spChg>
        <pc:spChg chg="mod">
          <ac:chgData name="Andy Bridge" userId="4312140c-9019-4b5d-bc11-4f07019bf205" providerId="ADAL" clId="{38E377B4-ED4A-43C0-9612-CB02A7837BCE}" dt="2024-05-01T11:44:38.036" v="3258"/>
          <ac:spMkLst>
            <pc:docMk/>
            <pc:sldMk cId="621245848" sldId="272"/>
            <ac:spMk id="28" creationId="{E76CC066-EEF9-C65F-E3A6-2F5406F69B1B}"/>
          </ac:spMkLst>
        </pc:spChg>
        <pc:spChg chg="mod">
          <ac:chgData name="Andy Bridge" userId="4312140c-9019-4b5d-bc11-4f07019bf205" providerId="ADAL" clId="{38E377B4-ED4A-43C0-9612-CB02A7837BCE}" dt="2024-05-01T11:44:38.036" v="3258"/>
          <ac:spMkLst>
            <pc:docMk/>
            <pc:sldMk cId="621245848" sldId="272"/>
            <ac:spMk id="29" creationId="{5DBE5252-E164-965A-A131-0277D34DAD1C}"/>
          </ac:spMkLst>
        </pc:spChg>
        <pc:spChg chg="del mod">
          <ac:chgData name="Andy Bridge" userId="4312140c-9019-4b5d-bc11-4f07019bf205" providerId="ADAL" clId="{38E377B4-ED4A-43C0-9612-CB02A7837BCE}" dt="2024-05-01T11:45:10.240" v="3261"/>
          <ac:spMkLst>
            <pc:docMk/>
            <pc:sldMk cId="621245848" sldId="272"/>
            <ac:spMk id="30" creationId="{CE6AACC3-0F86-742B-34B2-56F5A656779F}"/>
          </ac:spMkLst>
        </pc:spChg>
        <pc:spChg chg="del mod">
          <ac:chgData name="Andy Bridge" userId="4312140c-9019-4b5d-bc11-4f07019bf205" providerId="ADAL" clId="{38E377B4-ED4A-43C0-9612-CB02A7837BCE}" dt="2024-05-01T11:45:10.240" v="3261"/>
          <ac:spMkLst>
            <pc:docMk/>
            <pc:sldMk cId="621245848" sldId="272"/>
            <ac:spMk id="31" creationId="{EF1060EC-EBEA-3BF9-148A-A899D2C3C18A}"/>
          </ac:spMkLst>
        </pc:spChg>
        <pc:spChg chg="add del">
          <ac:chgData name="Andy Bridge" userId="4312140c-9019-4b5d-bc11-4f07019bf205" providerId="ADAL" clId="{38E377B4-ED4A-43C0-9612-CB02A7837BCE}" dt="2024-05-01T11:45:10.240" v="3261"/>
          <ac:spMkLst>
            <pc:docMk/>
            <pc:sldMk cId="621245848" sldId="272"/>
            <ac:spMk id="32" creationId="{44A7279C-D295-78BD-6795-1ABB42830798}"/>
          </ac:spMkLst>
        </pc:spChg>
        <pc:spChg chg="del mod">
          <ac:chgData name="Andy Bridge" userId="4312140c-9019-4b5d-bc11-4f07019bf205" providerId="ADAL" clId="{38E377B4-ED4A-43C0-9612-CB02A7837BCE}" dt="2024-05-01T11:45:10.240" v="3261"/>
          <ac:spMkLst>
            <pc:docMk/>
            <pc:sldMk cId="621245848" sldId="272"/>
            <ac:spMk id="33" creationId="{8E5FE2EC-7AFC-736A-0E25-A3AAB1412E22}"/>
          </ac:spMkLst>
        </pc:spChg>
        <pc:spChg chg="del mod">
          <ac:chgData name="Andy Bridge" userId="4312140c-9019-4b5d-bc11-4f07019bf205" providerId="ADAL" clId="{38E377B4-ED4A-43C0-9612-CB02A7837BCE}" dt="2024-05-01T11:45:10.240" v="3261"/>
          <ac:spMkLst>
            <pc:docMk/>
            <pc:sldMk cId="621245848" sldId="272"/>
            <ac:spMk id="34" creationId="{5BFF2E6D-D17D-93CC-CED3-B5BE036D3FF2}"/>
          </ac:spMkLst>
        </pc:spChg>
        <pc:spChg chg="del mod">
          <ac:chgData name="Andy Bridge" userId="4312140c-9019-4b5d-bc11-4f07019bf205" providerId="ADAL" clId="{38E377B4-ED4A-43C0-9612-CB02A7837BCE}" dt="2024-05-01T11:45:10.240" v="3261"/>
          <ac:spMkLst>
            <pc:docMk/>
            <pc:sldMk cId="621245848" sldId="272"/>
            <ac:spMk id="35" creationId="{EB9FC79E-1CCB-573D-002B-4BA8A531F1D3}"/>
          </ac:spMkLst>
        </pc:spChg>
        <pc:spChg chg="del mod">
          <ac:chgData name="Andy Bridge" userId="4312140c-9019-4b5d-bc11-4f07019bf205" providerId="ADAL" clId="{38E377B4-ED4A-43C0-9612-CB02A7837BCE}" dt="2024-05-01T11:45:24.886" v="3263" actId="478"/>
          <ac:spMkLst>
            <pc:docMk/>
            <pc:sldMk cId="621245848" sldId="272"/>
            <ac:spMk id="36" creationId="{31C57998-9B1B-5EBE-1F14-02DB99CA4779}"/>
          </ac:spMkLst>
        </pc:spChg>
        <pc:spChg chg="mod">
          <ac:chgData name="Andy Bridge" userId="4312140c-9019-4b5d-bc11-4f07019bf205" providerId="ADAL" clId="{38E377B4-ED4A-43C0-9612-CB02A7837BCE}" dt="2024-05-01T11:45:44.957" v="3267" actId="1036"/>
          <ac:spMkLst>
            <pc:docMk/>
            <pc:sldMk cId="621245848" sldId="272"/>
            <ac:spMk id="37" creationId="{F9E23465-B783-0AFE-B131-CD98B806A9F8}"/>
          </ac:spMkLst>
        </pc:spChg>
        <pc:spChg chg="del mod">
          <ac:chgData name="Andy Bridge" userId="4312140c-9019-4b5d-bc11-4f07019bf205" providerId="ADAL" clId="{38E377B4-ED4A-43C0-9612-CB02A7837BCE}" dt="2024-05-01T11:45:24.886" v="3263" actId="478"/>
          <ac:spMkLst>
            <pc:docMk/>
            <pc:sldMk cId="621245848" sldId="272"/>
            <ac:spMk id="38" creationId="{E3BA3880-E6EE-569B-464C-EDF94E43C8E7}"/>
          </ac:spMkLst>
        </pc:spChg>
        <pc:spChg chg="del mod">
          <ac:chgData name="Andy Bridge" userId="4312140c-9019-4b5d-bc11-4f07019bf205" providerId="ADAL" clId="{38E377B4-ED4A-43C0-9612-CB02A7837BCE}" dt="2024-05-01T11:45:24.886" v="3263" actId="478"/>
          <ac:spMkLst>
            <pc:docMk/>
            <pc:sldMk cId="621245848" sldId="272"/>
            <ac:spMk id="39" creationId="{51F19775-37C3-95C1-98EF-CFBA4363E9A3}"/>
          </ac:spMkLst>
        </pc:spChg>
        <pc:spChg chg="del mod">
          <ac:chgData name="Andy Bridge" userId="4312140c-9019-4b5d-bc11-4f07019bf205" providerId="ADAL" clId="{38E377B4-ED4A-43C0-9612-CB02A7837BCE}" dt="2024-05-01T11:45:24.886" v="3263" actId="478"/>
          <ac:spMkLst>
            <pc:docMk/>
            <pc:sldMk cId="621245848" sldId="272"/>
            <ac:spMk id="40" creationId="{27471918-2681-6131-89B4-AB37BF29542F}"/>
          </ac:spMkLst>
        </pc:spChg>
        <pc:spChg chg="del mod">
          <ac:chgData name="Andy Bridge" userId="4312140c-9019-4b5d-bc11-4f07019bf205" providerId="ADAL" clId="{38E377B4-ED4A-43C0-9612-CB02A7837BCE}" dt="2024-05-01T11:45:24.886" v="3263" actId="478"/>
          <ac:spMkLst>
            <pc:docMk/>
            <pc:sldMk cId="621245848" sldId="272"/>
            <ac:spMk id="41" creationId="{BE6B3F48-1FCE-BF80-4083-A891D61E815F}"/>
          </ac:spMkLst>
        </pc:spChg>
        <pc:spChg chg="del mod">
          <ac:chgData name="Andy Bridge" userId="4312140c-9019-4b5d-bc11-4f07019bf205" providerId="ADAL" clId="{38E377B4-ED4A-43C0-9612-CB02A7837BCE}" dt="2024-05-01T11:45:24.886" v="3263" actId="478"/>
          <ac:spMkLst>
            <pc:docMk/>
            <pc:sldMk cId="621245848" sldId="272"/>
            <ac:spMk id="42" creationId="{ED017BE4-B3D1-8F2B-F0E8-B76512038C0A}"/>
          </ac:spMkLst>
        </pc:spChg>
        <pc:spChg chg="mod">
          <ac:chgData name="Andy Bridge" userId="4312140c-9019-4b5d-bc11-4f07019bf205" providerId="ADAL" clId="{38E377B4-ED4A-43C0-9612-CB02A7837BCE}" dt="2024-05-01T11:45:44.957" v="3267" actId="1036"/>
          <ac:spMkLst>
            <pc:docMk/>
            <pc:sldMk cId="621245848" sldId="272"/>
            <ac:spMk id="43" creationId="{C9829A0A-B170-EBE7-751D-22F42265DBEA}"/>
          </ac:spMkLst>
        </pc:spChg>
        <pc:spChg chg="del mod">
          <ac:chgData name="Andy Bridge" userId="4312140c-9019-4b5d-bc11-4f07019bf205" providerId="ADAL" clId="{38E377B4-ED4A-43C0-9612-CB02A7837BCE}" dt="2024-05-01T11:45:24.886" v="3263" actId="478"/>
          <ac:spMkLst>
            <pc:docMk/>
            <pc:sldMk cId="621245848" sldId="272"/>
            <ac:spMk id="44" creationId="{85A860A8-8F80-6EBE-7179-1F6A325706D7}"/>
          </ac:spMkLst>
        </pc:spChg>
        <pc:spChg chg="mod">
          <ac:chgData name="Andy Bridge" userId="4312140c-9019-4b5d-bc11-4f07019bf205" providerId="ADAL" clId="{38E377B4-ED4A-43C0-9612-CB02A7837BCE}" dt="2024-05-01T11:45:44.957" v="3267" actId="1036"/>
          <ac:spMkLst>
            <pc:docMk/>
            <pc:sldMk cId="621245848" sldId="272"/>
            <ac:spMk id="45" creationId="{5D5AD0BE-4DD5-096F-C455-2AFA1E5CA6E6}"/>
          </ac:spMkLst>
        </pc:spChg>
        <pc:spChg chg="del mod">
          <ac:chgData name="Andy Bridge" userId="4312140c-9019-4b5d-bc11-4f07019bf205" providerId="ADAL" clId="{38E377B4-ED4A-43C0-9612-CB02A7837BCE}" dt="2024-05-01T11:45:24.886" v="3263" actId="478"/>
          <ac:spMkLst>
            <pc:docMk/>
            <pc:sldMk cId="621245848" sldId="272"/>
            <ac:spMk id="46" creationId="{9B884C11-9DDC-1E47-22FF-422A69F275C5}"/>
          </ac:spMkLst>
        </pc:spChg>
        <pc:spChg chg="del mod">
          <ac:chgData name="Andy Bridge" userId="4312140c-9019-4b5d-bc11-4f07019bf205" providerId="ADAL" clId="{38E377B4-ED4A-43C0-9612-CB02A7837BCE}" dt="2024-05-01T11:45:24.886" v="3263" actId="478"/>
          <ac:spMkLst>
            <pc:docMk/>
            <pc:sldMk cId="621245848" sldId="272"/>
            <ac:spMk id="47" creationId="{B6EFD8D4-9068-B05A-85E0-5A5EE09E9AA0}"/>
          </ac:spMkLst>
        </pc:spChg>
        <pc:spChg chg="del mod">
          <ac:chgData name="Andy Bridge" userId="4312140c-9019-4b5d-bc11-4f07019bf205" providerId="ADAL" clId="{38E377B4-ED4A-43C0-9612-CB02A7837BCE}" dt="2024-05-01T11:45:24.886" v="3263" actId="478"/>
          <ac:spMkLst>
            <pc:docMk/>
            <pc:sldMk cId="621245848" sldId="272"/>
            <ac:spMk id="48" creationId="{D696352F-3950-93A4-7AB6-E8A094FC0BA1}"/>
          </ac:spMkLst>
        </pc:spChg>
        <pc:spChg chg="del mod">
          <ac:chgData name="Andy Bridge" userId="4312140c-9019-4b5d-bc11-4f07019bf205" providerId="ADAL" clId="{38E377B4-ED4A-43C0-9612-CB02A7837BCE}" dt="2024-05-01T11:45:24.886" v="3263" actId="478"/>
          <ac:spMkLst>
            <pc:docMk/>
            <pc:sldMk cId="621245848" sldId="272"/>
            <ac:spMk id="49" creationId="{964ECF98-AF46-BE9C-4BF2-7FEB7C5CFA0B}"/>
          </ac:spMkLst>
        </pc:spChg>
        <pc:spChg chg="del mod">
          <ac:chgData name="Andy Bridge" userId="4312140c-9019-4b5d-bc11-4f07019bf205" providerId="ADAL" clId="{38E377B4-ED4A-43C0-9612-CB02A7837BCE}" dt="2024-05-01T11:45:24.886" v="3263" actId="478"/>
          <ac:spMkLst>
            <pc:docMk/>
            <pc:sldMk cId="621245848" sldId="272"/>
            <ac:spMk id="50" creationId="{196A4FD2-4337-DBAE-CFB5-79B16554BB8F}"/>
          </ac:spMkLst>
        </pc:spChg>
      </pc:sldChg>
      <pc:sldChg chg="addSp delSp modSp add mod ord">
        <pc:chgData name="Andy Bridge" userId="4312140c-9019-4b5d-bc11-4f07019bf205" providerId="ADAL" clId="{38E377B4-ED4A-43C0-9612-CB02A7837BCE}" dt="2024-05-03T12:59:10.666" v="6162" actId="478"/>
        <pc:sldMkLst>
          <pc:docMk/>
          <pc:sldMk cId="3088355513" sldId="272"/>
        </pc:sldMkLst>
        <pc:spChg chg="add mod">
          <ac:chgData name="Andy Bridge" userId="4312140c-9019-4b5d-bc11-4f07019bf205" providerId="ADAL" clId="{38E377B4-ED4A-43C0-9612-CB02A7837BCE}" dt="2024-05-03T12:59:06.593" v="6161" actId="207"/>
          <ac:spMkLst>
            <pc:docMk/>
            <pc:sldMk cId="3088355513" sldId="272"/>
            <ac:spMk id="6" creationId="{3FA0FBC4-5ED1-4E75-D98D-9CD4774AA157}"/>
          </ac:spMkLst>
        </pc:spChg>
        <pc:spChg chg="add del mod">
          <ac:chgData name="Andy Bridge" userId="4312140c-9019-4b5d-bc11-4f07019bf205" providerId="ADAL" clId="{38E377B4-ED4A-43C0-9612-CB02A7837BCE}" dt="2024-05-03T12:58:53.002" v="6158" actId="478"/>
          <ac:spMkLst>
            <pc:docMk/>
            <pc:sldMk cId="3088355513" sldId="272"/>
            <ac:spMk id="11" creationId="{0ECDCB61-87D1-9738-C959-BC7379803F16}"/>
          </ac:spMkLst>
        </pc:spChg>
        <pc:spChg chg="mod">
          <ac:chgData name="Andy Bridge" userId="4312140c-9019-4b5d-bc11-4f07019bf205" providerId="ADAL" clId="{38E377B4-ED4A-43C0-9612-CB02A7837BCE}" dt="2024-05-01T13:29:55.314" v="4312"/>
          <ac:spMkLst>
            <pc:docMk/>
            <pc:sldMk cId="3088355513" sldId="272"/>
            <ac:spMk id="16" creationId="{8B648D32-D68F-C2F1-B46E-6E002C8A4565}"/>
          </ac:spMkLst>
        </pc:spChg>
        <pc:spChg chg="add mod">
          <ac:chgData name="Andy Bridge" userId="4312140c-9019-4b5d-bc11-4f07019bf205" providerId="ADAL" clId="{38E377B4-ED4A-43C0-9612-CB02A7837BCE}" dt="2024-05-03T12:59:06.593" v="6161" actId="207"/>
          <ac:spMkLst>
            <pc:docMk/>
            <pc:sldMk cId="3088355513" sldId="272"/>
            <ac:spMk id="23" creationId="{3CACB4AD-9C33-1B03-C8ED-A09D2EB4494D}"/>
          </ac:spMkLst>
        </pc:spChg>
        <pc:spChg chg="add del mod">
          <ac:chgData name="Andy Bridge" userId="4312140c-9019-4b5d-bc11-4f07019bf205" providerId="ADAL" clId="{38E377B4-ED4A-43C0-9612-CB02A7837BCE}" dt="2024-05-03T12:59:10.666" v="6162" actId="478"/>
          <ac:spMkLst>
            <pc:docMk/>
            <pc:sldMk cId="3088355513" sldId="272"/>
            <ac:spMk id="30" creationId="{811E3787-6822-578B-BD7D-CD22E3CCCD1E}"/>
          </ac:spMkLst>
        </pc:spChg>
        <pc:spChg chg="mod">
          <ac:chgData name="Andy Bridge" userId="4312140c-9019-4b5d-bc11-4f07019bf205" providerId="ADAL" clId="{38E377B4-ED4A-43C0-9612-CB02A7837BCE}" dt="2024-05-01T13:38:01.740" v="4447" actId="207"/>
          <ac:spMkLst>
            <pc:docMk/>
            <pc:sldMk cId="3088355513" sldId="272"/>
            <ac:spMk id="58" creationId="{B1CE10CC-B01E-4744-219C-2363C6601853}"/>
          </ac:spMkLst>
        </pc:spChg>
        <pc:spChg chg="mod">
          <ac:chgData name="Andy Bridge" userId="4312140c-9019-4b5d-bc11-4f07019bf205" providerId="ADAL" clId="{38E377B4-ED4A-43C0-9612-CB02A7837BCE}" dt="2024-05-01T13:37:39.637" v="4445" actId="207"/>
          <ac:spMkLst>
            <pc:docMk/>
            <pc:sldMk cId="3088355513" sldId="272"/>
            <ac:spMk id="59" creationId="{005B23BB-32E7-1BAB-C484-DFEAFEF6C799}"/>
          </ac:spMkLst>
        </pc:spChg>
        <pc:spChg chg="add del mod">
          <ac:chgData name="Andy Bridge" userId="4312140c-9019-4b5d-bc11-4f07019bf205" providerId="ADAL" clId="{38E377B4-ED4A-43C0-9612-CB02A7837BCE}" dt="2024-05-01T13:35:43.395" v="4434" actId="1038"/>
          <ac:spMkLst>
            <pc:docMk/>
            <pc:sldMk cId="3088355513" sldId="272"/>
            <ac:spMk id="61" creationId="{70202645-5B4C-1046-8B1E-2AFE7378E9B5}"/>
          </ac:spMkLst>
        </pc:spChg>
        <pc:spChg chg="mod">
          <ac:chgData name="Andy Bridge" userId="4312140c-9019-4b5d-bc11-4f07019bf205" providerId="ADAL" clId="{38E377B4-ED4A-43C0-9612-CB02A7837BCE}" dt="2024-05-01T13:32:27.657" v="4364" actId="1037"/>
          <ac:spMkLst>
            <pc:docMk/>
            <pc:sldMk cId="3088355513" sldId="272"/>
            <ac:spMk id="62" creationId="{D68533D1-9E90-586F-5890-E19EAAFAD35D}"/>
          </ac:spMkLst>
        </pc:spChg>
        <pc:spChg chg="mod">
          <ac:chgData name="Andy Bridge" userId="4312140c-9019-4b5d-bc11-4f07019bf205" providerId="ADAL" clId="{38E377B4-ED4A-43C0-9612-CB02A7837BCE}" dt="2024-05-01T13:36:32.454" v="4439" actId="207"/>
          <ac:spMkLst>
            <pc:docMk/>
            <pc:sldMk cId="3088355513" sldId="272"/>
            <ac:spMk id="247" creationId="{BC274512-C16E-0D81-3660-0AE31BE5BBF7}"/>
          </ac:spMkLst>
        </pc:spChg>
        <pc:spChg chg="mod">
          <ac:chgData name="Andy Bridge" userId="4312140c-9019-4b5d-bc11-4f07019bf205" providerId="ADAL" clId="{38E377B4-ED4A-43C0-9612-CB02A7837BCE}" dt="2024-05-01T13:35:00.470" v="4419" actId="1076"/>
          <ac:spMkLst>
            <pc:docMk/>
            <pc:sldMk cId="3088355513" sldId="272"/>
            <ac:spMk id="280" creationId="{C196DD48-CE66-CCD4-6306-BA2EEF6F681D}"/>
          </ac:spMkLst>
        </pc:spChg>
        <pc:spChg chg="mod">
          <ac:chgData name="Andy Bridge" userId="4312140c-9019-4b5d-bc11-4f07019bf205" providerId="ADAL" clId="{38E377B4-ED4A-43C0-9612-CB02A7837BCE}" dt="2024-05-01T13:33:25.319" v="4388" actId="1076"/>
          <ac:spMkLst>
            <pc:docMk/>
            <pc:sldMk cId="3088355513" sldId="272"/>
            <ac:spMk id="281" creationId="{CC6A8000-234D-4CCF-74D7-936A5D16338C}"/>
          </ac:spMkLst>
        </pc:spChg>
        <pc:grpChg chg="mod">
          <ac:chgData name="Andy Bridge" userId="4312140c-9019-4b5d-bc11-4f07019bf205" providerId="ADAL" clId="{38E377B4-ED4A-43C0-9612-CB02A7837BCE}" dt="2024-05-01T14:42:42.740" v="5314" actId="164"/>
          <ac:grpSpMkLst>
            <pc:docMk/>
            <pc:sldMk cId="3088355513" sldId="272"/>
            <ac:grpSpMk id="2" creationId="{C7A193D6-6938-492C-725A-EFEE0FDF12F2}"/>
          </ac:grpSpMkLst>
        </pc:grpChg>
        <pc:grpChg chg="mod">
          <ac:chgData name="Andy Bridge" userId="4312140c-9019-4b5d-bc11-4f07019bf205" providerId="ADAL" clId="{38E377B4-ED4A-43C0-9612-CB02A7837BCE}" dt="2024-05-01T14:42:42.740" v="5314" actId="164"/>
          <ac:grpSpMkLst>
            <pc:docMk/>
            <pc:sldMk cId="3088355513" sldId="272"/>
            <ac:grpSpMk id="3" creationId="{753F162D-67F6-0656-0938-5FAC8F9EFA01}"/>
          </ac:grpSpMkLst>
        </pc:grpChg>
        <pc:grpChg chg="mod">
          <ac:chgData name="Andy Bridge" userId="4312140c-9019-4b5d-bc11-4f07019bf205" providerId="ADAL" clId="{38E377B4-ED4A-43C0-9612-CB02A7837BCE}" dt="2024-05-01T14:42:42.740" v="5314" actId="164"/>
          <ac:grpSpMkLst>
            <pc:docMk/>
            <pc:sldMk cId="3088355513" sldId="272"/>
            <ac:grpSpMk id="4" creationId="{3FD81CDC-E392-E0C8-F716-88293109B45A}"/>
          </ac:grpSpMkLst>
        </pc:grpChg>
        <pc:grpChg chg="del">
          <ac:chgData name="Andy Bridge" userId="4312140c-9019-4b5d-bc11-4f07019bf205" providerId="ADAL" clId="{38E377B4-ED4A-43C0-9612-CB02A7837BCE}" dt="2024-05-01T13:35:51.682" v="4435" actId="478"/>
          <ac:grpSpMkLst>
            <pc:docMk/>
            <pc:sldMk cId="3088355513" sldId="272"/>
            <ac:grpSpMk id="6" creationId="{35E3DA64-472F-BFFE-38D5-D1D5F5B2F142}"/>
          </ac:grpSpMkLst>
        </pc:grpChg>
        <pc:grpChg chg="add mod ord">
          <ac:chgData name="Andy Bridge" userId="4312140c-9019-4b5d-bc11-4f07019bf205" providerId="ADAL" clId="{38E377B4-ED4A-43C0-9612-CB02A7837BCE}" dt="2024-05-01T13:35:59.467" v="4436" actId="1076"/>
          <ac:grpSpMkLst>
            <pc:docMk/>
            <pc:sldMk cId="3088355513" sldId="272"/>
            <ac:grpSpMk id="12" creationId="{F8AC211A-9386-9BAC-DBBE-82E528AE0BD3}"/>
          </ac:grpSpMkLst>
        </pc:grpChg>
        <pc:grpChg chg="mod">
          <ac:chgData name="Andy Bridge" userId="4312140c-9019-4b5d-bc11-4f07019bf205" providerId="ADAL" clId="{38E377B4-ED4A-43C0-9612-CB02A7837BCE}" dt="2024-05-01T14:42:42.740" v="5314" actId="164"/>
          <ac:grpSpMkLst>
            <pc:docMk/>
            <pc:sldMk cId="3088355513" sldId="272"/>
            <ac:grpSpMk id="13" creationId="{E5EADE4F-D4B2-D79C-410A-557A9EDF4A32}"/>
          </ac:grpSpMkLst>
        </pc:grpChg>
        <pc:grpChg chg="mod">
          <ac:chgData name="Andy Bridge" userId="4312140c-9019-4b5d-bc11-4f07019bf205" providerId="ADAL" clId="{38E377B4-ED4A-43C0-9612-CB02A7837BCE}" dt="2024-05-01T14:42:42.740" v="5314" actId="164"/>
          <ac:grpSpMkLst>
            <pc:docMk/>
            <pc:sldMk cId="3088355513" sldId="272"/>
            <ac:grpSpMk id="14" creationId="{BB000749-A2B5-508D-4456-061D01D72E70}"/>
          </ac:grpSpMkLst>
        </pc:grpChg>
        <pc:grpChg chg="mod">
          <ac:chgData name="Andy Bridge" userId="4312140c-9019-4b5d-bc11-4f07019bf205" providerId="ADAL" clId="{38E377B4-ED4A-43C0-9612-CB02A7837BCE}" dt="2024-05-01T14:42:42.740" v="5314" actId="164"/>
          <ac:grpSpMkLst>
            <pc:docMk/>
            <pc:sldMk cId="3088355513" sldId="272"/>
            <ac:grpSpMk id="15" creationId="{63D1410C-B28F-3AA9-46AC-32C32C6F698F}"/>
          </ac:grpSpMkLst>
        </pc:grpChg>
        <pc:grpChg chg="mod">
          <ac:chgData name="Andy Bridge" userId="4312140c-9019-4b5d-bc11-4f07019bf205" providerId="ADAL" clId="{38E377B4-ED4A-43C0-9612-CB02A7837BCE}" dt="2024-05-01T13:29:55.314" v="4312"/>
          <ac:grpSpMkLst>
            <pc:docMk/>
            <pc:sldMk cId="3088355513" sldId="272"/>
            <ac:grpSpMk id="18" creationId="{4DE460CE-1B89-8E11-88CE-501904494807}"/>
          </ac:grpSpMkLst>
        </pc:grpChg>
        <pc:grpChg chg="add mod">
          <ac:chgData name="Andy Bridge" userId="4312140c-9019-4b5d-bc11-4f07019bf205" providerId="ADAL" clId="{38E377B4-ED4A-43C0-9612-CB02A7837BCE}" dt="2024-05-01T14:42:52.999" v="5315" actId="1076"/>
          <ac:grpSpMkLst>
            <pc:docMk/>
            <pc:sldMk cId="3088355513" sldId="272"/>
            <ac:grpSpMk id="32" creationId="{10A79AE2-8B06-2E30-7A0F-941BEC2F3ADC}"/>
          </ac:grpSpMkLst>
        </pc:grpChg>
        <pc:picChg chg="add mod">
          <ac:chgData name="Andy Bridge" userId="4312140c-9019-4b5d-bc11-4f07019bf205" providerId="ADAL" clId="{38E377B4-ED4A-43C0-9612-CB02A7837BCE}" dt="2024-05-03T12:58:07.830" v="6140" actId="1076"/>
          <ac:picMkLst>
            <pc:docMk/>
            <pc:sldMk cId="3088355513" sldId="272"/>
            <ac:picMk id="8" creationId="{F32EE36D-644A-0AE9-CB33-50C5A75087F1}"/>
          </ac:picMkLst>
        </pc:picChg>
        <pc:picChg chg="add mod">
          <ac:chgData name="Andy Bridge" userId="4312140c-9019-4b5d-bc11-4f07019bf205" providerId="ADAL" clId="{38E377B4-ED4A-43C0-9612-CB02A7837BCE}" dt="2024-05-03T12:58:19.438" v="6142" actId="1076"/>
          <ac:picMkLst>
            <pc:docMk/>
            <pc:sldMk cId="3088355513" sldId="272"/>
            <ac:picMk id="9" creationId="{F07CB956-7662-F607-CF1D-558132B05BE4}"/>
          </ac:picMkLst>
        </pc:picChg>
        <pc:picChg chg="mod">
          <ac:chgData name="Andy Bridge" userId="4312140c-9019-4b5d-bc11-4f07019bf205" providerId="ADAL" clId="{38E377B4-ED4A-43C0-9612-CB02A7837BCE}" dt="2024-05-01T13:29:55.314" v="4312"/>
          <ac:picMkLst>
            <pc:docMk/>
            <pc:sldMk cId="3088355513" sldId="272"/>
            <ac:picMk id="20" creationId="{9D9413B4-D672-C8F5-8144-256647F12F98}"/>
          </ac:picMkLst>
        </pc:picChg>
        <pc:picChg chg="mod">
          <ac:chgData name="Andy Bridge" userId="4312140c-9019-4b5d-bc11-4f07019bf205" providerId="ADAL" clId="{38E377B4-ED4A-43C0-9612-CB02A7837BCE}" dt="2024-05-01T13:29:55.314" v="4312"/>
          <ac:picMkLst>
            <pc:docMk/>
            <pc:sldMk cId="3088355513" sldId="272"/>
            <ac:picMk id="21" creationId="{7AB1963F-0AC3-3EDF-B396-1A0DAC5F9FEB}"/>
          </ac:picMkLst>
        </pc:picChg>
        <pc:picChg chg="add mod">
          <ac:chgData name="Andy Bridge" userId="4312140c-9019-4b5d-bc11-4f07019bf205" providerId="ADAL" clId="{38E377B4-ED4A-43C0-9612-CB02A7837BCE}" dt="2024-05-01T13:35:23.076" v="4428" actId="14100"/>
          <ac:picMkLst>
            <pc:docMk/>
            <pc:sldMk cId="3088355513" sldId="272"/>
            <ac:picMk id="23" creationId="{D1503805-2591-65C2-F351-711C8AA97B37}"/>
          </ac:picMkLst>
        </pc:picChg>
        <pc:picChg chg="add mod">
          <ac:chgData name="Andy Bridge" userId="4312140c-9019-4b5d-bc11-4f07019bf205" providerId="ADAL" clId="{38E377B4-ED4A-43C0-9612-CB02A7837BCE}" dt="2024-05-01T13:35:23.076" v="4428" actId="14100"/>
          <ac:picMkLst>
            <pc:docMk/>
            <pc:sldMk cId="3088355513" sldId="272"/>
            <ac:picMk id="25" creationId="{1C446C31-2BB1-26B8-B1CB-55129999A99B}"/>
          </ac:picMkLst>
        </pc:picChg>
        <pc:picChg chg="add mod">
          <ac:chgData name="Andy Bridge" userId="4312140c-9019-4b5d-bc11-4f07019bf205" providerId="ADAL" clId="{38E377B4-ED4A-43C0-9612-CB02A7837BCE}" dt="2024-05-01T13:51:46.558" v="4527" actId="1076"/>
          <ac:picMkLst>
            <pc:docMk/>
            <pc:sldMk cId="3088355513" sldId="272"/>
            <ac:picMk id="27" creationId="{5831479C-73A7-94E0-78F3-59A5FE697AF5}"/>
          </ac:picMkLst>
        </pc:picChg>
        <pc:picChg chg="add mod">
          <ac:chgData name="Andy Bridge" userId="4312140c-9019-4b5d-bc11-4f07019bf205" providerId="ADAL" clId="{38E377B4-ED4A-43C0-9612-CB02A7837BCE}" dt="2024-05-01T13:51:38.952" v="4526" actId="1076"/>
          <ac:picMkLst>
            <pc:docMk/>
            <pc:sldMk cId="3088355513" sldId="272"/>
            <ac:picMk id="29" creationId="{22E06C82-0407-8B0B-FB79-8A0410038944}"/>
          </ac:picMkLst>
        </pc:picChg>
        <pc:picChg chg="add mod">
          <ac:chgData name="Andy Bridge" userId="4312140c-9019-4b5d-bc11-4f07019bf205" providerId="ADAL" clId="{38E377B4-ED4A-43C0-9612-CB02A7837BCE}" dt="2024-05-01T14:46:40.916" v="5375" actId="688"/>
          <ac:picMkLst>
            <pc:docMk/>
            <pc:sldMk cId="3088355513" sldId="272"/>
            <ac:picMk id="31" creationId="{12C5D8DA-CC31-CA02-854D-D2E7706F405E}"/>
          </ac:picMkLst>
        </pc:picChg>
        <pc:picChg chg="del">
          <ac:chgData name="Andy Bridge" userId="4312140c-9019-4b5d-bc11-4f07019bf205" providerId="ADAL" clId="{38E377B4-ED4A-43C0-9612-CB02A7837BCE}" dt="2024-05-01T13:33:55.206" v="4407" actId="478"/>
          <ac:picMkLst>
            <pc:docMk/>
            <pc:sldMk cId="3088355513" sldId="272"/>
            <ac:picMk id="63" creationId="{7CB700BD-42B5-AEFD-EA11-99EAB9B32F7C}"/>
          </ac:picMkLst>
        </pc:picChg>
        <pc:picChg chg="add del">
          <ac:chgData name="Andy Bridge" userId="4312140c-9019-4b5d-bc11-4f07019bf205" providerId="ADAL" clId="{38E377B4-ED4A-43C0-9612-CB02A7837BCE}" dt="2024-05-01T13:35:33.835" v="4432" actId="478"/>
          <ac:picMkLst>
            <pc:docMk/>
            <pc:sldMk cId="3088355513" sldId="272"/>
            <ac:picMk id="128" creationId="{A7499219-4C0E-4934-7EF9-81C3342D3CFE}"/>
          </ac:picMkLst>
        </pc:picChg>
        <pc:cxnChg chg="mod">
          <ac:chgData name="Andy Bridge" userId="4312140c-9019-4b5d-bc11-4f07019bf205" providerId="ADAL" clId="{38E377B4-ED4A-43C0-9612-CB02A7837BCE}" dt="2024-05-01T13:38:06.363" v="4448" actId="208"/>
          <ac:cxnSpMkLst>
            <pc:docMk/>
            <pc:sldMk cId="3088355513" sldId="272"/>
            <ac:cxnSpMk id="266" creationId="{5C5BC3DB-4822-0925-D97F-707B805C2763}"/>
          </ac:cxnSpMkLst>
        </pc:cxnChg>
        <pc:cxnChg chg="mod">
          <ac:chgData name="Andy Bridge" userId="4312140c-9019-4b5d-bc11-4f07019bf205" providerId="ADAL" clId="{38E377B4-ED4A-43C0-9612-CB02A7837BCE}" dt="2024-05-01T13:37:45.853" v="4446" actId="208"/>
          <ac:cxnSpMkLst>
            <pc:docMk/>
            <pc:sldMk cId="3088355513" sldId="272"/>
            <ac:cxnSpMk id="268" creationId="{15092977-28AE-DCB9-FFC3-376F0FBB77A3}"/>
          </ac:cxnSpMkLst>
        </pc:cxnChg>
      </pc:sldChg>
      <pc:sldChg chg="add del">
        <pc:chgData name="Andy Bridge" userId="4312140c-9019-4b5d-bc11-4f07019bf205" providerId="ADAL" clId="{38E377B4-ED4A-43C0-9612-CB02A7837BCE}" dt="2024-05-01T14:15:31.589" v="4805" actId="2696"/>
        <pc:sldMkLst>
          <pc:docMk/>
          <pc:sldMk cId="777761571" sldId="273"/>
        </pc:sldMkLst>
      </pc:sldChg>
      <pc:sldChg chg="modSp add del mod ord">
        <pc:chgData name="Andy Bridge" userId="4312140c-9019-4b5d-bc11-4f07019bf205" providerId="ADAL" clId="{38E377B4-ED4A-43C0-9612-CB02A7837BCE}" dt="2024-05-01T12:37:44.560" v="4111" actId="47"/>
        <pc:sldMkLst>
          <pc:docMk/>
          <pc:sldMk cId="3188710595" sldId="273"/>
        </pc:sldMkLst>
        <pc:spChg chg="mod">
          <ac:chgData name="Andy Bridge" userId="4312140c-9019-4b5d-bc11-4f07019bf205" providerId="ADAL" clId="{38E377B4-ED4A-43C0-9612-CB02A7837BCE}" dt="2024-05-01T12:17:35.091" v="3279" actId="207"/>
          <ac:spMkLst>
            <pc:docMk/>
            <pc:sldMk cId="3188710595" sldId="273"/>
            <ac:spMk id="4" creationId="{BA1286D2-5238-725B-BA18-78E879BBD120}"/>
          </ac:spMkLst>
        </pc:spChg>
        <pc:spChg chg="mod">
          <ac:chgData name="Andy Bridge" userId="4312140c-9019-4b5d-bc11-4f07019bf205" providerId="ADAL" clId="{38E377B4-ED4A-43C0-9612-CB02A7837BCE}" dt="2024-05-01T12:17:40.182" v="3280" actId="207"/>
          <ac:spMkLst>
            <pc:docMk/>
            <pc:sldMk cId="3188710595" sldId="273"/>
            <ac:spMk id="7" creationId="{30AACBBC-E888-8411-61E2-38CF06DD67DA}"/>
          </ac:spMkLst>
        </pc:spChg>
      </pc:sldChg>
      <pc:sldChg chg="addSp delSp modSp add del mod ord">
        <pc:chgData name="Andy Bridge" userId="4312140c-9019-4b5d-bc11-4f07019bf205" providerId="ADAL" clId="{38E377B4-ED4A-43C0-9612-CB02A7837BCE}" dt="2024-05-01T12:37:47.143" v="4113" actId="47"/>
        <pc:sldMkLst>
          <pc:docMk/>
          <pc:sldMk cId="3848066864" sldId="274"/>
        </pc:sldMkLst>
        <pc:spChg chg="add mod">
          <ac:chgData name="Andy Bridge" userId="4312140c-9019-4b5d-bc11-4f07019bf205" providerId="ADAL" clId="{38E377B4-ED4A-43C0-9612-CB02A7837BCE}" dt="2024-05-01T12:30:06.394" v="3713" actId="1036"/>
          <ac:spMkLst>
            <pc:docMk/>
            <pc:sldMk cId="3848066864" sldId="274"/>
            <ac:spMk id="2" creationId="{1785343E-8859-686F-4D2E-644EF809BB33}"/>
          </ac:spMkLst>
        </pc:spChg>
        <pc:spChg chg="add del mod">
          <ac:chgData name="Andy Bridge" userId="4312140c-9019-4b5d-bc11-4f07019bf205" providerId="ADAL" clId="{38E377B4-ED4A-43C0-9612-CB02A7837BCE}" dt="2024-05-01T12:19:48.663" v="3375" actId="21"/>
          <ac:spMkLst>
            <pc:docMk/>
            <pc:sldMk cId="3848066864" sldId="274"/>
            <ac:spMk id="3" creationId="{314CE3E6-DA3B-35C9-1F0B-80368B7FF9AE}"/>
          </ac:spMkLst>
        </pc:spChg>
        <pc:spChg chg="del">
          <ac:chgData name="Andy Bridge" userId="4312140c-9019-4b5d-bc11-4f07019bf205" providerId="ADAL" clId="{38E377B4-ED4A-43C0-9612-CB02A7837BCE}" dt="2024-05-01T12:18:05.973" v="3282" actId="21"/>
          <ac:spMkLst>
            <pc:docMk/>
            <pc:sldMk cId="3848066864" sldId="274"/>
            <ac:spMk id="4" creationId="{BA1286D2-5238-725B-BA18-78E879BBD120}"/>
          </ac:spMkLst>
        </pc:spChg>
        <pc:spChg chg="add del mod">
          <ac:chgData name="Andy Bridge" userId="4312140c-9019-4b5d-bc11-4f07019bf205" providerId="ADAL" clId="{38E377B4-ED4A-43C0-9612-CB02A7837BCE}" dt="2024-05-01T12:29:58.387" v="3712" actId="478"/>
          <ac:spMkLst>
            <pc:docMk/>
            <pc:sldMk cId="3848066864" sldId="274"/>
            <ac:spMk id="5" creationId="{47EAF6C4-8E42-D1C1-8EB5-38BCEB29668E}"/>
          </ac:spMkLst>
        </pc:spChg>
        <pc:spChg chg="add mod">
          <ac:chgData name="Andy Bridge" userId="4312140c-9019-4b5d-bc11-4f07019bf205" providerId="ADAL" clId="{38E377B4-ED4A-43C0-9612-CB02A7837BCE}" dt="2024-05-01T12:30:21.945" v="3716" actId="1076"/>
          <ac:spMkLst>
            <pc:docMk/>
            <pc:sldMk cId="3848066864" sldId="274"/>
            <ac:spMk id="6" creationId="{B42835D4-787A-9580-E659-5CF6B3D68D4D}"/>
          </ac:spMkLst>
        </pc:spChg>
        <pc:spChg chg="mod">
          <ac:chgData name="Andy Bridge" userId="4312140c-9019-4b5d-bc11-4f07019bf205" providerId="ADAL" clId="{38E377B4-ED4A-43C0-9612-CB02A7837BCE}" dt="2024-05-01T12:18:33.523" v="3315" actId="1076"/>
          <ac:spMkLst>
            <pc:docMk/>
            <pc:sldMk cId="3848066864" sldId="274"/>
            <ac:spMk id="7" creationId="{30AACBBC-E888-8411-61E2-38CF06DD67DA}"/>
          </ac:spMkLst>
        </pc:spChg>
      </pc:sldChg>
      <pc:sldChg chg="addSp modSp add del mod">
        <pc:chgData name="Andy Bridge" userId="4312140c-9019-4b5d-bc11-4f07019bf205" providerId="ADAL" clId="{38E377B4-ED4A-43C0-9612-CB02A7837BCE}" dt="2024-05-01T12:37:49.200" v="4115" actId="47"/>
        <pc:sldMkLst>
          <pc:docMk/>
          <pc:sldMk cId="3820755844" sldId="275"/>
        </pc:sldMkLst>
        <pc:spChg chg="add mod">
          <ac:chgData name="Andy Bridge" userId="4312140c-9019-4b5d-bc11-4f07019bf205" providerId="ADAL" clId="{38E377B4-ED4A-43C0-9612-CB02A7837BCE}" dt="2024-05-01T12:21:12.633" v="3408" actId="1076"/>
          <ac:spMkLst>
            <pc:docMk/>
            <pc:sldMk cId="3820755844" sldId="275"/>
            <ac:spMk id="2" creationId="{532A7B83-5265-D4B4-368C-CD447E13F968}"/>
          </ac:spMkLst>
        </pc:spChg>
        <pc:spChg chg="add mod">
          <ac:chgData name="Andy Bridge" userId="4312140c-9019-4b5d-bc11-4f07019bf205" providerId="ADAL" clId="{38E377B4-ED4A-43C0-9612-CB02A7837BCE}" dt="2024-05-01T12:22:01.127" v="3640" actId="1076"/>
          <ac:spMkLst>
            <pc:docMk/>
            <pc:sldMk cId="3820755844" sldId="275"/>
            <ac:spMk id="3" creationId="{792AD5E7-BF1A-112F-6FA6-CF3BB1695552}"/>
          </ac:spMkLst>
        </pc:spChg>
        <pc:spChg chg="mod">
          <ac:chgData name="Andy Bridge" userId="4312140c-9019-4b5d-bc11-4f07019bf205" providerId="ADAL" clId="{38E377B4-ED4A-43C0-9612-CB02A7837BCE}" dt="2024-05-01T12:20:57.504" v="3405" actId="1076"/>
          <ac:spMkLst>
            <pc:docMk/>
            <pc:sldMk cId="3820755844" sldId="275"/>
            <ac:spMk id="4" creationId="{BA1286D2-5238-725B-BA18-78E879BBD120}"/>
          </ac:spMkLst>
        </pc:spChg>
        <pc:spChg chg="mod">
          <ac:chgData name="Andy Bridge" userId="4312140c-9019-4b5d-bc11-4f07019bf205" providerId="ADAL" clId="{38E377B4-ED4A-43C0-9612-CB02A7837BCE}" dt="2024-05-01T12:21:51.555" v="3637" actId="1076"/>
          <ac:spMkLst>
            <pc:docMk/>
            <pc:sldMk cId="3820755844" sldId="275"/>
            <ac:spMk id="7" creationId="{30AACBBC-E888-8411-61E2-38CF06DD67DA}"/>
          </ac:spMkLst>
        </pc:spChg>
      </pc:sldChg>
      <pc:sldChg chg="add del">
        <pc:chgData name="Andy Bridge" userId="4312140c-9019-4b5d-bc11-4f07019bf205" providerId="ADAL" clId="{38E377B4-ED4A-43C0-9612-CB02A7837BCE}" dt="2024-05-01T12:37:41.969" v="4109" actId="47"/>
        <pc:sldMkLst>
          <pc:docMk/>
          <pc:sldMk cId="3967893432" sldId="276"/>
        </pc:sldMkLst>
      </pc:sldChg>
      <pc:sldChg chg="addSp delSp modSp add del mod ord">
        <pc:chgData name="Andy Bridge" userId="4312140c-9019-4b5d-bc11-4f07019bf205" providerId="ADAL" clId="{38E377B4-ED4A-43C0-9612-CB02A7837BCE}" dt="2024-05-01T12:37:51.177" v="4117" actId="47"/>
        <pc:sldMkLst>
          <pc:docMk/>
          <pc:sldMk cId="1648271465" sldId="277"/>
        </pc:sldMkLst>
        <pc:spChg chg="mod">
          <ac:chgData name="Andy Bridge" userId="4312140c-9019-4b5d-bc11-4f07019bf205" providerId="ADAL" clId="{38E377B4-ED4A-43C0-9612-CB02A7837BCE}" dt="2024-05-01T12:22:46.188" v="3645" actId="1076"/>
          <ac:spMkLst>
            <pc:docMk/>
            <pc:sldMk cId="1648271465" sldId="277"/>
            <ac:spMk id="2" creationId="{1785343E-8859-686F-4D2E-644EF809BB33}"/>
          </ac:spMkLst>
        </pc:spChg>
        <pc:spChg chg="add del mod">
          <ac:chgData name="Andy Bridge" userId="4312140c-9019-4b5d-bc11-4f07019bf205" providerId="ADAL" clId="{38E377B4-ED4A-43C0-9612-CB02A7837BCE}" dt="2024-05-01T12:23:43.869" v="3652" actId="478"/>
          <ac:spMkLst>
            <pc:docMk/>
            <pc:sldMk cId="1648271465" sldId="277"/>
            <ac:spMk id="3" creationId="{076B6B04-951F-AA4D-E760-5A5426D57007}"/>
          </ac:spMkLst>
        </pc:spChg>
        <pc:spChg chg="add mod">
          <ac:chgData name="Andy Bridge" userId="4312140c-9019-4b5d-bc11-4f07019bf205" providerId="ADAL" clId="{38E377B4-ED4A-43C0-9612-CB02A7837BCE}" dt="2024-05-01T12:23:08.349" v="3648" actId="571"/>
          <ac:spMkLst>
            <pc:docMk/>
            <pc:sldMk cId="1648271465" sldId="277"/>
            <ac:spMk id="4" creationId="{006A7080-BB5A-F1E8-2ECB-9FCD21C23063}"/>
          </ac:spMkLst>
        </pc:spChg>
        <pc:spChg chg="mod">
          <ac:chgData name="Andy Bridge" userId="4312140c-9019-4b5d-bc11-4f07019bf205" providerId="ADAL" clId="{38E377B4-ED4A-43C0-9612-CB02A7837BCE}" dt="2024-05-01T12:23:38.062" v="3651" actId="1076"/>
          <ac:spMkLst>
            <pc:docMk/>
            <pc:sldMk cId="1648271465" sldId="277"/>
            <ac:spMk id="5" creationId="{47EAF6C4-8E42-D1C1-8EB5-38BCEB29668E}"/>
          </ac:spMkLst>
        </pc:spChg>
        <pc:spChg chg="add mod">
          <ac:chgData name="Andy Bridge" userId="4312140c-9019-4b5d-bc11-4f07019bf205" providerId="ADAL" clId="{38E377B4-ED4A-43C0-9612-CB02A7837BCE}" dt="2024-05-01T12:24:01.408" v="3655" actId="1076"/>
          <ac:spMkLst>
            <pc:docMk/>
            <pc:sldMk cId="1648271465" sldId="277"/>
            <ac:spMk id="6" creationId="{4CD5B448-C144-39DC-7A6A-0AC449E13ED2}"/>
          </ac:spMkLst>
        </pc:spChg>
      </pc:sldChg>
      <pc:sldChg chg="delSp modSp add del mod">
        <pc:chgData name="Andy Bridge" userId="4312140c-9019-4b5d-bc11-4f07019bf205" providerId="ADAL" clId="{38E377B4-ED4A-43C0-9612-CB02A7837BCE}" dt="2024-05-01T12:37:43.309" v="4110" actId="47"/>
        <pc:sldMkLst>
          <pc:docMk/>
          <pc:sldMk cId="3658019613" sldId="278"/>
        </pc:sldMkLst>
        <pc:spChg chg="mod">
          <ac:chgData name="Andy Bridge" userId="4312140c-9019-4b5d-bc11-4f07019bf205" providerId="ADAL" clId="{38E377B4-ED4A-43C0-9612-CB02A7837BCE}" dt="2024-05-01T12:25:06.513" v="3661" actId="1076"/>
          <ac:spMkLst>
            <pc:docMk/>
            <pc:sldMk cId="3658019613" sldId="278"/>
            <ac:spMk id="2" creationId="{B066486A-CD2F-0EA7-7907-6DA9AEE0528D}"/>
          </ac:spMkLst>
        </pc:spChg>
        <pc:spChg chg="del mod">
          <ac:chgData name="Andy Bridge" userId="4312140c-9019-4b5d-bc11-4f07019bf205" providerId="ADAL" clId="{38E377B4-ED4A-43C0-9612-CB02A7837BCE}" dt="2024-05-01T12:25:14.238" v="3666" actId="478"/>
          <ac:spMkLst>
            <pc:docMk/>
            <pc:sldMk cId="3658019613" sldId="278"/>
            <ac:spMk id="3" creationId="{EEEB5F8B-E1DB-3F33-565E-19F1E7E39930}"/>
          </ac:spMkLst>
        </pc:spChg>
        <pc:spChg chg="del mod">
          <ac:chgData name="Andy Bridge" userId="4312140c-9019-4b5d-bc11-4f07019bf205" providerId="ADAL" clId="{38E377B4-ED4A-43C0-9612-CB02A7837BCE}" dt="2024-05-01T12:25:11.490" v="3664" actId="478"/>
          <ac:spMkLst>
            <pc:docMk/>
            <pc:sldMk cId="3658019613" sldId="278"/>
            <ac:spMk id="4" creationId="{E000AA55-2C40-E448-2EBE-37D0D1FFB6C6}"/>
          </ac:spMkLst>
        </pc:spChg>
        <pc:spChg chg="mod">
          <ac:chgData name="Andy Bridge" userId="4312140c-9019-4b5d-bc11-4f07019bf205" providerId="ADAL" clId="{38E377B4-ED4A-43C0-9612-CB02A7837BCE}" dt="2024-05-01T12:25:06.513" v="3661" actId="1076"/>
          <ac:spMkLst>
            <pc:docMk/>
            <pc:sldMk cId="3658019613" sldId="278"/>
            <ac:spMk id="5" creationId="{A5FE857A-32C3-DD9B-E789-54C6451D80B6}"/>
          </ac:spMkLst>
        </pc:spChg>
        <pc:spChg chg="del mod">
          <ac:chgData name="Andy Bridge" userId="4312140c-9019-4b5d-bc11-4f07019bf205" providerId="ADAL" clId="{38E377B4-ED4A-43C0-9612-CB02A7837BCE}" dt="2024-05-01T12:25:12.987" v="3665" actId="478"/>
          <ac:spMkLst>
            <pc:docMk/>
            <pc:sldMk cId="3658019613" sldId="278"/>
            <ac:spMk id="6" creationId="{5A37AEC2-785B-7931-39EF-8C93EE17B108}"/>
          </ac:spMkLst>
        </pc:spChg>
        <pc:spChg chg="del">
          <ac:chgData name="Andy Bridge" userId="4312140c-9019-4b5d-bc11-4f07019bf205" providerId="ADAL" clId="{38E377B4-ED4A-43C0-9612-CB02A7837BCE}" dt="2024-05-01T12:24:53.559" v="3658"/>
          <ac:spMkLst>
            <pc:docMk/>
            <pc:sldMk cId="3658019613" sldId="278"/>
            <ac:spMk id="7" creationId="{30AACBBC-E888-8411-61E2-38CF06DD67DA}"/>
          </ac:spMkLst>
        </pc:spChg>
        <pc:spChg chg="del">
          <ac:chgData name="Andy Bridge" userId="4312140c-9019-4b5d-bc11-4f07019bf205" providerId="ADAL" clId="{38E377B4-ED4A-43C0-9612-CB02A7837BCE}" dt="2024-05-01T12:24:53.559" v="3658"/>
          <ac:spMkLst>
            <pc:docMk/>
            <pc:sldMk cId="3658019613" sldId="278"/>
            <ac:spMk id="32" creationId="{44A7279C-D295-78BD-6795-1ABB42830798}"/>
          </ac:spMkLst>
        </pc:spChg>
      </pc:sldChg>
      <pc:sldChg chg="addSp delSp modSp add del mod">
        <pc:chgData name="Andy Bridge" userId="4312140c-9019-4b5d-bc11-4f07019bf205" providerId="ADAL" clId="{38E377B4-ED4A-43C0-9612-CB02A7837BCE}" dt="2024-05-01T12:26:39.753" v="3696" actId="2890"/>
        <pc:sldMkLst>
          <pc:docMk/>
          <pc:sldMk cId="1123671705" sldId="279"/>
        </pc:sldMkLst>
        <pc:spChg chg="add del mod">
          <ac:chgData name="Andy Bridge" userId="4312140c-9019-4b5d-bc11-4f07019bf205" providerId="ADAL" clId="{38E377B4-ED4A-43C0-9612-CB02A7837BCE}" dt="2024-05-01T12:26:06.329" v="3681"/>
          <ac:spMkLst>
            <pc:docMk/>
            <pc:sldMk cId="1123671705" sldId="279"/>
            <ac:spMk id="2" creationId="{3AD0C969-57A5-C060-936B-941AE04C64BA}"/>
          </ac:spMkLst>
        </pc:spChg>
        <pc:spChg chg="add del mod">
          <ac:chgData name="Andy Bridge" userId="4312140c-9019-4b5d-bc11-4f07019bf205" providerId="ADAL" clId="{38E377B4-ED4A-43C0-9612-CB02A7837BCE}" dt="2024-05-01T12:26:06.329" v="3681"/>
          <ac:spMkLst>
            <pc:docMk/>
            <pc:sldMk cId="1123671705" sldId="279"/>
            <ac:spMk id="3" creationId="{B68E3AA0-3DA9-AB6D-F788-D33424B08381}"/>
          </ac:spMkLst>
        </pc:spChg>
        <pc:spChg chg="add del">
          <ac:chgData name="Andy Bridge" userId="4312140c-9019-4b5d-bc11-4f07019bf205" providerId="ADAL" clId="{38E377B4-ED4A-43C0-9612-CB02A7837BCE}" dt="2024-05-01T12:26:38.557" v="3695"/>
          <ac:spMkLst>
            <pc:docMk/>
            <pc:sldMk cId="1123671705" sldId="279"/>
            <ac:spMk id="4" creationId="{BA1286D2-5238-725B-BA18-78E879BBD120}"/>
          </ac:spMkLst>
        </pc:spChg>
        <pc:spChg chg="add del mod">
          <ac:chgData name="Andy Bridge" userId="4312140c-9019-4b5d-bc11-4f07019bf205" providerId="ADAL" clId="{38E377B4-ED4A-43C0-9612-CB02A7837BCE}" dt="2024-05-01T12:26:06.329" v="3681"/>
          <ac:spMkLst>
            <pc:docMk/>
            <pc:sldMk cId="1123671705" sldId="279"/>
            <ac:spMk id="5" creationId="{8438D481-E3A8-E6E3-9E2C-5C5FE88CBB45}"/>
          </ac:spMkLst>
        </pc:spChg>
        <pc:spChg chg="add del mod">
          <ac:chgData name="Andy Bridge" userId="4312140c-9019-4b5d-bc11-4f07019bf205" providerId="ADAL" clId="{38E377B4-ED4A-43C0-9612-CB02A7837BCE}" dt="2024-05-01T12:26:06.329" v="3681"/>
          <ac:spMkLst>
            <pc:docMk/>
            <pc:sldMk cId="1123671705" sldId="279"/>
            <ac:spMk id="6" creationId="{80B52F85-5CFC-F477-AFA1-8136283F4DC0}"/>
          </ac:spMkLst>
        </pc:spChg>
        <pc:spChg chg="add del">
          <ac:chgData name="Andy Bridge" userId="4312140c-9019-4b5d-bc11-4f07019bf205" providerId="ADAL" clId="{38E377B4-ED4A-43C0-9612-CB02A7837BCE}" dt="2024-05-01T12:26:38.557" v="3695"/>
          <ac:spMkLst>
            <pc:docMk/>
            <pc:sldMk cId="1123671705" sldId="279"/>
            <ac:spMk id="7" creationId="{30AACBBC-E888-8411-61E2-38CF06DD67DA}"/>
          </ac:spMkLst>
        </pc:spChg>
        <pc:spChg chg="add del mod">
          <ac:chgData name="Andy Bridge" userId="4312140c-9019-4b5d-bc11-4f07019bf205" providerId="ADAL" clId="{38E377B4-ED4A-43C0-9612-CB02A7837BCE}" dt="2024-05-01T12:26:06.329" v="3681"/>
          <ac:spMkLst>
            <pc:docMk/>
            <pc:sldMk cId="1123671705" sldId="279"/>
            <ac:spMk id="8" creationId="{BC5DF52D-F167-7ACD-C568-A0973833319E}"/>
          </ac:spMkLst>
        </pc:spChg>
        <pc:spChg chg="add del mod">
          <ac:chgData name="Andy Bridge" userId="4312140c-9019-4b5d-bc11-4f07019bf205" providerId="ADAL" clId="{38E377B4-ED4A-43C0-9612-CB02A7837BCE}" dt="2024-05-01T12:26:38.557" v="3695"/>
          <ac:spMkLst>
            <pc:docMk/>
            <pc:sldMk cId="1123671705" sldId="279"/>
            <ac:spMk id="9" creationId="{3D730869-7CAF-4BF2-8117-4D839060ED28}"/>
          </ac:spMkLst>
        </pc:spChg>
        <pc:spChg chg="mod">
          <ac:chgData name="Andy Bridge" userId="4312140c-9019-4b5d-bc11-4f07019bf205" providerId="ADAL" clId="{38E377B4-ED4A-43C0-9612-CB02A7837BCE}" dt="2024-05-01T12:26:38.557" v="3695"/>
          <ac:spMkLst>
            <pc:docMk/>
            <pc:sldMk cId="1123671705" sldId="279"/>
            <ac:spMk id="10" creationId="{FACB608F-C125-2DE5-D444-F5F7203A8756}"/>
          </ac:spMkLst>
        </pc:spChg>
        <pc:spChg chg="mod">
          <ac:chgData name="Andy Bridge" userId="4312140c-9019-4b5d-bc11-4f07019bf205" providerId="ADAL" clId="{38E377B4-ED4A-43C0-9612-CB02A7837BCE}" dt="2024-05-01T12:26:38.557" v="3695"/>
          <ac:spMkLst>
            <pc:docMk/>
            <pc:sldMk cId="1123671705" sldId="279"/>
            <ac:spMk id="11" creationId="{E0720607-361C-3BE3-DF99-2E56F5BA37CC}"/>
          </ac:spMkLst>
        </pc:spChg>
        <pc:spChg chg="add del mod">
          <ac:chgData name="Andy Bridge" userId="4312140c-9019-4b5d-bc11-4f07019bf205" providerId="ADAL" clId="{38E377B4-ED4A-43C0-9612-CB02A7837BCE}" dt="2024-05-01T12:26:38.557" v="3695"/>
          <ac:spMkLst>
            <pc:docMk/>
            <pc:sldMk cId="1123671705" sldId="279"/>
            <ac:spMk id="12" creationId="{221BFCB1-E39A-60A1-DCEF-6AB4BDBC3DCF}"/>
          </ac:spMkLst>
        </pc:spChg>
        <pc:spChg chg="mod">
          <ac:chgData name="Andy Bridge" userId="4312140c-9019-4b5d-bc11-4f07019bf205" providerId="ADAL" clId="{38E377B4-ED4A-43C0-9612-CB02A7837BCE}" dt="2024-05-01T12:26:38.557" v="3695"/>
          <ac:spMkLst>
            <pc:docMk/>
            <pc:sldMk cId="1123671705" sldId="279"/>
            <ac:spMk id="13" creationId="{819A0F1A-F90C-3DE9-5FD6-C7C13E84E01B}"/>
          </ac:spMkLst>
        </pc:spChg>
        <pc:spChg chg="mod">
          <ac:chgData name="Andy Bridge" userId="4312140c-9019-4b5d-bc11-4f07019bf205" providerId="ADAL" clId="{38E377B4-ED4A-43C0-9612-CB02A7837BCE}" dt="2024-05-01T12:26:38.557" v="3695"/>
          <ac:spMkLst>
            <pc:docMk/>
            <pc:sldMk cId="1123671705" sldId="279"/>
            <ac:spMk id="14" creationId="{78107EB0-4512-3F32-0757-18B762690166}"/>
          </ac:spMkLst>
        </pc:spChg>
        <pc:spChg chg="add del mod">
          <ac:chgData name="Andy Bridge" userId="4312140c-9019-4b5d-bc11-4f07019bf205" providerId="ADAL" clId="{38E377B4-ED4A-43C0-9612-CB02A7837BCE}" dt="2024-05-01T12:26:38.557" v="3695"/>
          <ac:spMkLst>
            <pc:docMk/>
            <pc:sldMk cId="1123671705" sldId="279"/>
            <ac:spMk id="15" creationId="{EAAD10DC-444F-C34B-D2B3-3A062B07AD63}"/>
          </ac:spMkLst>
        </pc:spChg>
        <pc:spChg chg="mod">
          <ac:chgData name="Andy Bridge" userId="4312140c-9019-4b5d-bc11-4f07019bf205" providerId="ADAL" clId="{38E377B4-ED4A-43C0-9612-CB02A7837BCE}" dt="2024-05-01T12:26:38.557" v="3695"/>
          <ac:spMkLst>
            <pc:docMk/>
            <pc:sldMk cId="1123671705" sldId="279"/>
            <ac:spMk id="16" creationId="{F739E831-DB5C-67A6-A987-C676E9FA6735}"/>
          </ac:spMkLst>
        </pc:spChg>
        <pc:spChg chg="add del mod">
          <ac:chgData name="Andy Bridge" userId="4312140c-9019-4b5d-bc11-4f07019bf205" providerId="ADAL" clId="{38E377B4-ED4A-43C0-9612-CB02A7837BCE}" dt="2024-05-01T12:26:38.557" v="3695"/>
          <ac:spMkLst>
            <pc:docMk/>
            <pc:sldMk cId="1123671705" sldId="279"/>
            <ac:spMk id="17" creationId="{A33FCFA7-1803-BE00-05E3-F68B81BA3D43}"/>
          </ac:spMkLst>
        </pc:spChg>
        <pc:spChg chg="mod">
          <ac:chgData name="Andy Bridge" userId="4312140c-9019-4b5d-bc11-4f07019bf205" providerId="ADAL" clId="{38E377B4-ED4A-43C0-9612-CB02A7837BCE}" dt="2024-05-01T12:26:38.557" v="3695"/>
          <ac:spMkLst>
            <pc:docMk/>
            <pc:sldMk cId="1123671705" sldId="279"/>
            <ac:spMk id="18" creationId="{C1A33062-4BC4-2733-DA23-1F0FE0C0F6CA}"/>
          </ac:spMkLst>
        </pc:spChg>
        <pc:spChg chg="add del mod">
          <ac:chgData name="Andy Bridge" userId="4312140c-9019-4b5d-bc11-4f07019bf205" providerId="ADAL" clId="{38E377B4-ED4A-43C0-9612-CB02A7837BCE}" dt="2024-05-01T12:26:38.557" v="3695"/>
          <ac:spMkLst>
            <pc:docMk/>
            <pc:sldMk cId="1123671705" sldId="279"/>
            <ac:spMk id="19" creationId="{2690CD81-5573-337D-067B-E862E63531C4}"/>
          </ac:spMkLst>
        </pc:spChg>
        <pc:spChg chg="mod">
          <ac:chgData name="Andy Bridge" userId="4312140c-9019-4b5d-bc11-4f07019bf205" providerId="ADAL" clId="{38E377B4-ED4A-43C0-9612-CB02A7837BCE}" dt="2024-05-01T12:26:38.557" v="3695"/>
          <ac:spMkLst>
            <pc:docMk/>
            <pc:sldMk cId="1123671705" sldId="279"/>
            <ac:spMk id="20" creationId="{429D75F0-3D22-D6A1-FAA7-EB29AC96F2DE}"/>
          </ac:spMkLst>
        </pc:spChg>
        <pc:spChg chg="add del mod">
          <ac:chgData name="Andy Bridge" userId="4312140c-9019-4b5d-bc11-4f07019bf205" providerId="ADAL" clId="{38E377B4-ED4A-43C0-9612-CB02A7837BCE}" dt="2024-05-01T12:26:38.557" v="3695"/>
          <ac:spMkLst>
            <pc:docMk/>
            <pc:sldMk cId="1123671705" sldId="279"/>
            <ac:spMk id="21" creationId="{8690AD16-B218-3FA2-3118-22B91C9617C9}"/>
          </ac:spMkLst>
        </pc:spChg>
        <pc:spChg chg="add del">
          <ac:chgData name="Andy Bridge" userId="4312140c-9019-4b5d-bc11-4f07019bf205" providerId="ADAL" clId="{38E377B4-ED4A-43C0-9612-CB02A7837BCE}" dt="2024-05-01T12:26:38.557" v="3695"/>
          <ac:spMkLst>
            <pc:docMk/>
            <pc:sldMk cId="1123671705" sldId="279"/>
            <ac:spMk id="32" creationId="{44A7279C-D295-78BD-6795-1ABB42830798}"/>
          </ac:spMkLst>
        </pc:spChg>
      </pc:sldChg>
      <pc:sldChg chg="delSp modSp add del mod">
        <pc:chgData name="Andy Bridge" userId="4312140c-9019-4b5d-bc11-4f07019bf205" providerId="ADAL" clId="{38E377B4-ED4A-43C0-9612-CB02A7837BCE}" dt="2024-05-01T12:37:45.972" v="4112" actId="47"/>
        <pc:sldMkLst>
          <pc:docMk/>
          <pc:sldMk cId="3966062472" sldId="279"/>
        </pc:sldMkLst>
        <pc:spChg chg="del mod">
          <ac:chgData name="Andy Bridge" userId="4312140c-9019-4b5d-bc11-4f07019bf205" providerId="ADAL" clId="{38E377B4-ED4A-43C0-9612-CB02A7837BCE}" dt="2024-05-01T12:27:48.011" v="3701" actId="478"/>
          <ac:spMkLst>
            <pc:docMk/>
            <pc:sldMk cId="3966062472" sldId="279"/>
            <ac:spMk id="2" creationId="{EE57BBEF-7EB8-DCAF-C539-1821587BDF6D}"/>
          </ac:spMkLst>
        </pc:spChg>
        <pc:spChg chg="mod">
          <ac:chgData name="Andy Bridge" userId="4312140c-9019-4b5d-bc11-4f07019bf205" providerId="ADAL" clId="{38E377B4-ED4A-43C0-9612-CB02A7837BCE}" dt="2024-05-01T12:28:53.931" v="3709" actId="1035"/>
          <ac:spMkLst>
            <pc:docMk/>
            <pc:sldMk cId="3966062472" sldId="279"/>
            <ac:spMk id="3" creationId="{23CF1372-55FA-A25C-34C5-CF638CB86E2A}"/>
          </ac:spMkLst>
        </pc:spChg>
        <pc:spChg chg="del">
          <ac:chgData name="Andy Bridge" userId="4312140c-9019-4b5d-bc11-4f07019bf205" providerId="ADAL" clId="{38E377B4-ED4A-43C0-9612-CB02A7837BCE}" dt="2024-05-01T12:27:03.404" v="3698"/>
          <ac:spMkLst>
            <pc:docMk/>
            <pc:sldMk cId="3966062472" sldId="279"/>
            <ac:spMk id="4" creationId="{BA1286D2-5238-725B-BA18-78E879BBD120}"/>
          </ac:spMkLst>
        </pc:spChg>
        <pc:spChg chg="del mod">
          <ac:chgData name="Andy Bridge" userId="4312140c-9019-4b5d-bc11-4f07019bf205" providerId="ADAL" clId="{38E377B4-ED4A-43C0-9612-CB02A7837BCE}" dt="2024-05-01T12:27:48.011" v="3701" actId="478"/>
          <ac:spMkLst>
            <pc:docMk/>
            <pc:sldMk cId="3966062472" sldId="279"/>
            <ac:spMk id="5" creationId="{DF72A581-E4EA-2730-9E03-BA858AA49AD5}"/>
          </ac:spMkLst>
        </pc:spChg>
        <pc:spChg chg="del mod">
          <ac:chgData name="Andy Bridge" userId="4312140c-9019-4b5d-bc11-4f07019bf205" providerId="ADAL" clId="{38E377B4-ED4A-43C0-9612-CB02A7837BCE}" dt="2024-05-01T12:27:48.011" v="3701" actId="478"/>
          <ac:spMkLst>
            <pc:docMk/>
            <pc:sldMk cId="3966062472" sldId="279"/>
            <ac:spMk id="6" creationId="{B4E544C2-F88E-0985-5C0C-E33343E22174}"/>
          </ac:spMkLst>
        </pc:spChg>
        <pc:spChg chg="del">
          <ac:chgData name="Andy Bridge" userId="4312140c-9019-4b5d-bc11-4f07019bf205" providerId="ADAL" clId="{38E377B4-ED4A-43C0-9612-CB02A7837BCE}" dt="2024-05-01T12:27:03.404" v="3698"/>
          <ac:spMkLst>
            <pc:docMk/>
            <pc:sldMk cId="3966062472" sldId="279"/>
            <ac:spMk id="7" creationId="{30AACBBC-E888-8411-61E2-38CF06DD67DA}"/>
          </ac:spMkLst>
        </pc:spChg>
        <pc:spChg chg="del mod">
          <ac:chgData name="Andy Bridge" userId="4312140c-9019-4b5d-bc11-4f07019bf205" providerId="ADAL" clId="{38E377B4-ED4A-43C0-9612-CB02A7837BCE}" dt="2024-05-01T12:27:48.011" v="3701" actId="478"/>
          <ac:spMkLst>
            <pc:docMk/>
            <pc:sldMk cId="3966062472" sldId="279"/>
            <ac:spMk id="8" creationId="{4E58BC92-BF7F-7B4A-9F1F-2A6020A8378A}"/>
          </ac:spMkLst>
        </pc:spChg>
        <pc:spChg chg="del mod">
          <ac:chgData name="Andy Bridge" userId="4312140c-9019-4b5d-bc11-4f07019bf205" providerId="ADAL" clId="{38E377B4-ED4A-43C0-9612-CB02A7837BCE}" dt="2024-05-01T12:27:48.011" v="3701" actId="478"/>
          <ac:spMkLst>
            <pc:docMk/>
            <pc:sldMk cId="3966062472" sldId="279"/>
            <ac:spMk id="9" creationId="{199B7BB7-00CB-6612-730A-A9C372F114A2}"/>
          </ac:spMkLst>
        </pc:spChg>
        <pc:spChg chg="del mod">
          <ac:chgData name="Andy Bridge" userId="4312140c-9019-4b5d-bc11-4f07019bf205" providerId="ADAL" clId="{38E377B4-ED4A-43C0-9612-CB02A7837BCE}" dt="2024-05-01T12:27:48.011" v="3701" actId="478"/>
          <ac:spMkLst>
            <pc:docMk/>
            <pc:sldMk cId="3966062472" sldId="279"/>
            <ac:spMk id="10" creationId="{2ED05D88-36F0-38BF-C142-E99D97649283}"/>
          </ac:spMkLst>
        </pc:spChg>
        <pc:spChg chg="mod">
          <ac:chgData name="Andy Bridge" userId="4312140c-9019-4b5d-bc11-4f07019bf205" providerId="ADAL" clId="{38E377B4-ED4A-43C0-9612-CB02A7837BCE}" dt="2024-05-01T12:28:53.931" v="3709" actId="1035"/>
          <ac:spMkLst>
            <pc:docMk/>
            <pc:sldMk cId="3966062472" sldId="279"/>
            <ac:spMk id="11" creationId="{3B02231E-3AAB-7A8A-DD11-B7F4CDE97A9D}"/>
          </ac:spMkLst>
        </pc:spChg>
        <pc:spChg chg="del mod">
          <ac:chgData name="Andy Bridge" userId="4312140c-9019-4b5d-bc11-4f07019bf205" providerId="ADAL" clId="{38E377B4-ED4A-43C0-9612-CB02A7837BCE}" dt="2024-05-01T12:27:50.802" v="3702" actId="478"/>
          <ac:spMkLst>
            <pc:docMk/>
            <pc:sldMk cId="3966062472" sldId="279"/>
            <ac:spMk id="12" creationId="{80E640EE-2CE3-A046-92A8-76ED7F126C66}"/>
          </ac:spMkLst>
        </pc:spChg>
        <pc:spChg chg="mod">
          <ac:chgData name="Andy Bridge" userId="4312140c-9019-4b5d-bc11-4f07019bf205" providerId="ADAL" clId="{38E377B4-ED4A-43C0-9612-CB02A7837BCE}" dt="2024-05-01T12:28:53.931" v="3709" actId="1035"/>
          <ac:spMkLst>
            <pc:docMk/>
            <pc:sldMk cId="3966062472" sldId="279"/>
            <ac:spMk id="13" creationId="{81B65F03-DDF2-0281-ED16-1C4E9D790D80}"/>
          </ac:spMkLst>
        </pc:spChg>
        <pc:spChg chg="del mod">
          <ac:chgData name="Andy Bridge" userId="4312140c-9019-4b5d-bc11-4f07019bf205" providerId="ADAL" clId="{38E377B4-ED4A-43C0-9612-CB02A7837BCE}" dt="2024-05-01T12:27:48.011" v="3701" actId="478"/>
          <ac:spMkLst>
            <pc:docMk/>
            <pc:sldMk cId="3966062472" sldId="279"/>
            <ac:spMk id="14" creationId="{5A6839BD-A1EF-A2B1-5B4D-FBC1C496C899}"/>
          </ac:spMkLst>
        </pc:spChg>
        <pc:spChg chg="del mod">
          <ac:chgData name="Andy Bridge" userId="4312140c-9019-4b5d-bc11-4f07019bf205" providerId="ADAL" clId="{38E377B4-ED4A-43C0-9612-CB02A7837BCE}" dt="2024-05-01T12:27:48.011" v="3701" actId="478"/>
          <ac:spMkLst>
            <pc:docMk/>
            <pc:sldMk cId="3966062472" sldId="279"/>
            <ac:spMk id="15" creationId="{646840D0-F8B4-7522-7B98-815A4C769EA7}"/>
          </ac:spMkLst>
        </pc:spChg>
        <pc:spChg chg="del mod">
          <ac:chgData name="Andy Bridge" userId="4312140c-9019-4b5d-bc11-4f07019bf205" providerId="ADAL" clId="{38E377B4-ED4A-43C0-9612-CB02A7837BCE}" dt="2024-05-01T12:27:48.011" v="3701" actId="478"/>
          <ac:spMkLst>
            <pc:docMk/>
            <pc:sldMk cId="3966062472" sldId="279"/>
            <ac:spMk id="16" creationId="{B972ACB1-D9D4-7696-875B-EB1AFACBB0F9}"/>
          </ac:spMkLst>
        </pc:spChg>
        <pc:spChg chg="del">
          <ac:chgData name="Andy Bridge" userId="4312140c-9019-4b5d-bc11-4f07019bf205" providerId="ADAL" clId="{38E377B4-ED4A-43C0-9612-CB02A7837BCE}" dt="2024-05-01T12:27:03.404" v="3698"/>
          <ac:spMkLst>
            <pc:docMk/>
            <pc:sldMk cId="3966062472" sldId="279"/>
            <ac:spMk id="32" creationId="{44A7279C-D295-78BD-6795-1ABB42830798}"/>
          </ac:spMkLst>
        </pc:spChg>
      </pc:sldChg>
      <pc:sldChg chg="delSp modSp add del mod">
        <pc:chgData name="Andy Bridge" userId="4312140c-9019-4b5d-bc11-4f07019bf205" providerId="ADAL" clId="{38E377B4-ED4A-43C0-9612-CB02A7837BCE}" dt="2024-05-01T12:37:48.164" v="4114" actId="47"/>
        <pc:sldMkLst>
          <pc:docMk/>
          <pc:sldMk cId="3709890321" sldId="280"/>
        </pc:sldMkLst>
        <pc:spChg chg="del">
          <ac:chgData name="Andy Bridge" userId="4312140c-9019-4b5d-bc11-4f07019bf205" providerId="ADAL" clId="{38E377B4-ED4A-43C0-9612-CB02A7837BCE}" dt="2024-05-01T12:30:48.895" v="3718"/>
          <ac:spMkLst>
            <pc:docMk/>
            <pc:sldMk cId="3709890321" sldId="280"/>
            <ac:spMk id="2" creationId="{1785343E-8859-686F-4D2E-644EF809BB33}"/>
          </ac:spMkLst>
        </pc:spChg>
        <pc:spChg chg="del mod">
          <ac:chgData name="Andy Bridge" userId="4312140c-9019-4b5d-bc11-4f07019bf205" providerId="ADAL" clId="{38E377B4-ED4A-43C0-9612-CB02A7837BCE}" dt="2024-05-01T12:31:33.498" v="3735" actId="478"/>
          <ac:spMkLst>
            <pc:docMk/>
            <pc:sldMk cId="3709890321" sldId="280"/>
            <ac:spMk id="3" creationId="{091767ED-BAB1-8BB7-7D4E-5FD96983905E}"/>
          </ac:spMkLst>
        </pc:spChg>
        <pc:spChg chg="mod">
          <ac:chgData name="Andy Bridge" userId="4312140c-9019-4b5d-bc11-4f07019bf205" providerId="ADAL" clId="{38E377B4-ED4A-43C0-9612-CB02A7837BCE}" dt="2024-05-01T12:32:14.592" v="3740" actId="207"/>
          <ac:spMkLst>
            <pc:docMk/>
            <pc:sldMk cId="3709890321" sldId="280"/>
            <ac:spMk id="4" creationId="{3567C01F-0549-6F7A-C4F7-CADB4D868AE7}"/>
          </ac:spMkLst>
        </pc:spChg>
        <pc:spChg chg="mod">
          <ac:chgData name="Andy Bridge" userId="4312140c-9019-4b5d-bc11-4f07019bf205" providerId="ADAL" clId="{38E377B4-ED4A-43C0-9612-CB02A7837BCE}" dt="2024-05-01T12:32:14.592" v="3740" actId="207"/>
          <ac:spMkLst>
            <pc:docMk/>
            <pc:sldMk cId="3709890321" sldId="280"/>
            <ac:spMk id="5" creationId="{2DAF5235-1A12-FC56-8C7E-0FA1F53CAE24}"/>
          </ac:spMkLst>
        </pc:spChg>
        <pc:spChg chg="del">
          <ac:chgData name="Andy Bridge" userId="4312140c-9019-4b5d-bc11-4f07019bf205" providerId="ADAL" clId="{38E377B4-ED4A-43C0-9612-CB02A7837BCE}" dt="2024-05-01T12:30:48.895" v="3718"/>
          <ac:spMkLst>
            <pc:docMk/>
            <pc:sldMk cId="3709890321" sldId="280"/>
            <ac:spMk id="6" creationId="{B42835D4-787A-9580-E659-5CF6B3D68D4D}"/>
          </ac:spMkLst>
        </pc:spChg>
        <pc:spChg chg="del">
          <ac:chgData name="Andy Bridge" userId="4312140c-9019-4b5d-bc11-4f07019bf205" providerId="ADAL" clId="{38E377B4-ED4A-43C0-9612-CB02A7837BCE}" dt="2024-05-01T12:30:48.895" v="3718"/>
          <ac:spMkLst>
            <pc:docMk/>
            <pc:sldMk cId="3709890321" sldId="280"/>
            <ac:spMk id="7" creationId="{30AACBBC-E888-8411-61E2-38CF06DD67DA}"/>
          </ac:spMkLst>
        </pc:spChg>
        <pc:spChg chg="del mod">
          <ac:chgData name="Andy Bridge" userId="4312140c-9019-4b5d-bc11-4f07019bf205" providerId="ADAL" clId="{38E377B4-ED4A-43C0-9612-CB02A7837BCE}" dt="2024-05-01T12:31:42.730" v="3736" actId="478"/>
          <ac:spMkLst>
            <pc:docMk/>
            <pc:sldMk cId="3709890321" sldId="280"/>
            <ac:spMk id="8" creationId="{AF87A55D-E354-BEAC-AE28-2BB7C999CC63}"/>
          </ac:spMkLst>
        </pc:spChg>
        <pc:spChg chg="del mod">
          <ac:chgData name="Andy Bridge" userId="4312140c-9019-4b5d-bc11-4f07019bf205" providerId="ADAL" clId="{38E377B4-ED4A-43C0-9612-CB02A7837BCE}" dt="2024-05-01T12:31:08.259" v="3722" actId="478"/>
          <ac:spMkLst>
            <pc:docMk/>
            <pc:sldMk cId="3709890321" sldId="280"/>
            <ac:spMk id="9" creationId="{694B4D5E-F276-AE9C-7F40-AFF9425ECB90}"/>
          </ac:spMkLst>
        </pc:spChg>
        <pc:spChg chg="del mod">
          <ac:chgData name="Andy Bridge" userId="4312140c-9019-4b5d-bc11-4f07019bf205" providerId="ADAL" clId="{38E377B4-ED4A-43C0-9612-CB02A7837BCE}" dt="2024-05-01T12:31:24.872" v="3730" actId="478"/>
          <ac:spMkLst>
            <pc:docMk/>
            <pc:sldMk cId="3709890321" sldId="280"/>
            <ac:spMk id="10" creationId="{A0D28AF7-C316-79A8-1C84-5A88861C9D0D}"/>
          </ac:spMkLst>
        </pc:spChg>
        <pc:spChg chg="del mod">
          <ac:chgData name="Andy Bridge" userId="4312140c-9019-4b5d-bc11-4f07019bf205" providerId="ADAL" clId="{38E377B4-ED4A-43C0-9612-CB02A7837BCE}" dt="2024-05-01T12:31:30.687" v="3733" actId="478"/>
          <ac:spMkLst>
            <pc:docMk/>
            <pc:sldMk cId="3709890321" sldId="280"/>
            <ac:spMk id="11" creationId="{E5C4C980-1C42-19DC-9C19-3F68D54A72AE}"/>
          </ac:spMkLst>
        </pc:spChg>
        <pc:spChg chg="del mod">
          <ac:chgData name="Andy Bridge" userId="4312140c-9019-4b5d-bc11-4f07019bf205" providerId="ADAL" clId="{38E377B4-ED4A-43C0-9612-CB02A7837BCE}" dt="2024-05-01T12:31:22.211" v="3729" actId="478"/>
          <ac:spMkLst>
            <pc:docMk/>
            <pc:sldMk cId="3709890321" sldId="280"/>
            <ac:spMk id="12" creationId="{E3520D76-2498-A6CE-A4A0-6BDC4B5855E9}"/>
          </ac:spMkLst>
        </pc:spChg>
        <pc:spChg chg="del mod">
          <ac:chgData name="Andy Bridge" userId="4312140c-9019-4b5d-bc11-4f07019bf205" providerId="ADAL" clId="{38E377B4-ED4A-43C0-9612-CB02A7837BCE}" dt="2024-05-01T12:31:13.483" v="3725" actId="478"/>
          <ac:spMkLst>
            <pc:docMk/>
            <pc:sldMk cId="3709890321" sldId="280"/>
            <ac:spMk id="13" creationId="{9C9B06FC-2D4E-21F4-A3FC-967F6A1FDC32}"/>
          </ac:spMkLst>
        </pc:spChg>
        <pc:spChg chg="del mod">
          <ac:chgData name="Andy Bridge" userId="4312140c-9019-4b5d-bc11-4f07019bf205" providerId="ADAL" clId="{38E377B4-ED4A-43C0-9612-CB02A7837BCE}" dt="2024-05-01T12:31:09.655" v="3723" actId="478"/>
          <ac:spMkLst>
            <pc:docMk/>
            <pc:sldMk cId="3709890321" sldId="280"/>
            <ac:spMk id="14" creationId="{CAE9B64E-B422-723E-3654-AF83C59EEDAA}"/>
          </ac:spMkLst>
        </pc:spChg>
        <pc:spChg chg="del mod">
          <ac:chgData name="Andy Bridge" userId="4312140c-9019-4b5d-bc11-4f07019bf205" providerId="ADAL" clId="{38E377B4-ED4A-43C0-9612-CB02A7837BCE}" dt="2024-05-01T12:31:48.819" v="3737" actId="478"/>
          <ac:spMkLst>
            <pc:docMk/>
            <pc:sldMk cId="3709890321" sldId="280"/>
            <ac:spMk id="15" creationId="{EDFBF0D7-942E-5203-8663-D434514C1CC4}"/>
          </ac:spMkLst>
        </pc:spChg>
        <pc:spChg chg="del mod">
          <ac:chgData name="Andy Bridge" userId="4312140c-9019-4b5d-bc11-4f07019bf205" providerId="ADAL" clId="{38E377B4-ED4A-43C0-9612-CB02A7837BCE}" dt="2024-05-01T12:31:11.467" v="3724" actId="478"/>
          <ac:spMkLst>
            <pc:docMk/>
            <pc:sldMk cId="3709890321" sldId="280"/>
            <ac:spMk id="16" creationId="{A4780833-D8FA-0F67-0142-8ACF782E7F9B}"/>
          </ac:spMkLst>
        </pc:spChg>
        <pc:spChg chg="mod">
          <ac:chgData name="Andy Bridge" userId="4312140c-9019-4b5d-bc11-4f07019bf205" providerId="ADAL" clId="{38E377B4-ED4A-43C0-9612-CB02A7837BCE}" dt="2024-05-01T12:32:14.592" v="3740" actId="207"/>
          <ac:spMkLst>
            <pc:docMk/>
            <pc:sldMk cId="3709890321" sldId="280"/>
            <ac:spMk id="17" creationId="{E5CDEBBC-A182-AC86-1B80-3E51140CFA1A}"/>
          </ac:spMkLst>
        </pc:spChg>
        <pc:spChg chg="mod">
          <ac:chgData name="Andy Bridge" userId="4312140c-9019-4b5d-bc11-4f07019bf205" providerId="ADAL" clId="{38E377B4-ED4A-43C0-9612-CB02A7837BCE}" dt="2024-05-01T12:32:14.592" v="3740" actId="207"/>
          <ac:spMkLst>
            <pc:docMk/>
            <pc:sldMk cId="3709890321" sldId="280"/>
            <ac:spMk id="18" creationId="{EE2ED25C-1E1F-B986-CA8C-E3443DE901D6}"/>
          </ac:spMkLst>
        </pc:spChg>
        <pc:spChg chg="del mod">
          <ac:chgData name="Andy Bridge" userId="4312140c-9019-4b5d-bc11-4f07019bf205" providerId="ADAL" clId="{38E377B4-ED4A-43C0-9612-CB02A7837BCE}" dt="2024-05-01T12:31:31.852" v="3734" actId="478"/>
          <ac:spMkLst>
            <pc:docMk/>
            <pc:sldMk cId="3709890321" sldId="280"/>
            <ac:spMk id="19" creationId="{4AAB3572-9890-38A8-4A78-396E8E65FE31}"/>
          </ac:spMkLst>
        </pc:spChg>
        <pc:spChg chg="mod">
          <ac:chgData name="Andy Bridge" userId="4312140c-9019-4b5d-bc11-4f07019bf205" providerId="ADAL" clId="{38E377B4-ED4A-43C0-9612-CB02A7837BCE}" dt="2024-05-01T12:30:48.895" v="3718"/>
          <ac:spMkLst>
            <pc:docMk/>
            <pc:sldMk cId="3709890321" sldId="280"/>
            <ac:spMk id="20" creationId="{3E9BD782-23D6-FB58-2BA3-5825E1E78916}"/>
          </ac:spMkLst>
        </pc:spChg>
        <pc:spChg chg="del mod">
          <ac:chgData name="Andy Bridge" userId="4312140c-9019-4b5d-bc11-4f07019bf205" providerId="ADAL" clId="{38E377B4-ED4A-43C0-9612-CB02A7837BCE}" dt="2024-05-01T12:31:15.131" v="3726" actId="478"/>
          <ac:spMkLst>
            <pc:docMk/>
            <pc:sldMk cId="3709890321" sldId="280"/>
            <ac:spMk id="21" creationId="{45010063-3D05-0FE9-E9C9-93418531E078}"/>
          </ac:spMkLst>
        </pc:spChg>
        <pc:spChg chg="del mod">
          <ac:chgData name="Andy Bridge" userId="4312140c-9019-4b5d-bc11-4f07019bf205" providerId="ADAL" clId="{38E377B4-ED4A-43C0-9612-CB02A7837BCE}" dt="2024-05-01T12:31:58.083" v="3738" actId="478"/>
          <ac:spMkLst>
            <pc:docMk/>
            <pc:sldMk cId="3709890321" sldId="280"/>
            <ac:spMk id="22" creationId="{F88919F2-8528-E37A-AC5E-5D99F6F74452}"/>
          </ac:spMkLst>
        </pc:spChg>
        <pc:spChg chg="del mod">
          <ac:chgData name="Andy Bridge" userId="4312140c-9019-4b5d-bc11-4f07019bf205" providerId="ADAL" clId="{38E377B4-ED4A-43C0-9612-CB02A7837BCE}" dt="2024-05-01T12:31:19.178" v="3728" actId="478"/>
          <ac:spMkLst>
            <pc:docMk/>
            <pc:sldMk cId="3709890321" sldId="280"/>
            <ac:spMk id="23" creationId="{C76CBE30-B2F0-0838-3AD9-6D5D82818945}"/>
          </ac:spMkLst>
        </pc:spChg>
        <pc:spChg chg="del mod">
          <ac:chgData name="Andy Bridge" userId="4312140c-9019-4b5d-bc11-4f07019bf205" providerId="ADAL" clId="{38E377B4-ED4A-43C0-9612-CB02A7837BCE}" dt="2024-05-01T12:31:16.850" v="3727" actId="478"/>
          <ac:spMkLst>
            <pc:docMk/>
            <pc:sldMk cId="3709890321" sldId="280"/>
            <ac:spMk id="24" creationId="{48785DE1-3EFB-1AC3-4A69-6486071A7BDE}"/>
          </ac:spMkLst>
        </pc:spChg>
        <pc:spChg chg="del mod">
          <ac:chgData name="Andy Bridge" userId="4312140c-9019-4b5d-bc11-4f07019bf205" providerId="ADAL" clId="{38E377B4-ED4A-43C0-9612-CB02A7837BCE}" dt="2024-05-01T12:31:28.866" v="3732" actId="478"/>
          <ac:spMkLst>
            <pc:docMk/>
            <pc:sldMk cId="3709890321" sldId="280"/>
            <ac:spMk id="25" creationId="{F0CDC4A3-1F5E-EADF-D081-7ED91CC75B7B}"/>
          </ac:spMkLst>
        </pc:spChg>
        <pc:spChg chg="del mod">
          <ac:chgData name="Andy Bridge" userId="4312140c-9019-4b5d-bc11-4f07019bf205" providerId="ADAL" clId="{38E377B4-ED4A-43C0-9612-CB02A7837BCE}" dt="2024-05-01T12:31:26.725" v="3731" actId="478"/>
          <ac:spMkLst>
            <pc:docMk/>
            <pc:sldMk cId="3709890321" sldId="280"/>
            <ac:spMk id="26" creationId="{835B022D-E1AF-C59C-137C-51375088B30A}"/>
          </ac:spMkLst>
        </pc:spChg>
        <pc:spChg chg="del mod">
          <ac:chgData name="Andy Bridge" userId="4312140c-9019-4b5d-bc11-4f07019bf205" providerId="ADAL" clId="{38E377B4-ED4A-43C0-9612-CB02A7837BCE}" dt="2024-05-01T12:31:59.994" v="3739" actId="478"/>
          <ac:spMkLst>
            <pc:docMk/>
            <pc:sldMk cId="3709890321" sldId="280"/>
            <ac:spMk id="27" creationId="{F62F007F-FC57-DF3A-F7FB-6711F1B0825E}"/>
          </ac:spMkLst>
        </pc:spChg>
        <pc:spChg chg="mod">
          <ac:chgData name="Andy Bridge" userId="4312140c-9019-4b5d-bc11-4f07019bf205" providerId="ADAL" clId="{38E377B4-ED4A-43C0-9612-CB02A7837BCE}" dt="2024-05-01T12:30:48.895" v="3718"/>
          <ac:spMkLst>
            <pc:docMk/>
            <pc:sldMk cId="3709890321" sldId="280"/>
            <ac:spMk id="28" creationId="{7E6AE631-3F09-291A-034F-B3087E9D1354}"/>
          </ac:spMkLst>
        </pc:spChg>
        <pc:spChg chg="del mod">
          <ac:chgData name="Andy Bridge" userId="4312140c-9019-4b5d-bc11-4f07019bf205" providerId="ADAL" clId="{38E377B4-ED4A-43C0-9612-CB02A7837BCE}" dt="2024-05-01T12:31:06.036" v="3721" actId="478"/>
          <ac:spMkLst>
            <pc:docMk/>
            <pc:sldMk cId="3709890321" sldId="280"/>
            <ac:spMk id="29" creationId="{2532D759-69D5-E224-D2D6-F160F5754A75}"/>
          </ac:spMkLst>
        </pc:spChg>
        <pc:spChg chg="del">
          <ac:chgData name="Andy Bridge" userId="4312140c-9019-4b5d-bc11-4f07019bf205" providerId="ADAL" clId="{38E377B4-ED4A-43C0-9612-CB02A7837BCE}" dt="2024-05-01T12:30:48.895" v="3718"/>
          <ac:spMkLst>
            <pc:docMk/>
            <pc:sldMk cId="3709890321" sldId="280"/>
            <ac:spMk id="32" creationId="{44A7279C-D295-78BD-6795-1ABB42830798}"/>
          </ac:spMkLst>
        </pc:spChg>
      </pc:sldChg>
      <pc:sldChg chg="delSp modSp add del mod">
        <pc:chgData name="Andy Bridge" userId="4312140c-9019-4b5d-bc11-4f07019bf205" providerId="ADAL" clId="{38E377B4-ED4A-43C0-9612-CB02A7837BCE}" dt="2024-05-01T12:37:50.184" v="4116" actId="47"/>
        <pc:sldMkLst>
          <pc:docMk/>
          <pc:sldMk cId="2736045496" sldId="281"/>
        </pc:sldMkLst>
        <pc:spChg chg="del">
          <ac:chgData name="Andy Bridge" userId="4312140c-9019-4b5d-bc11-4f07019bf205" providerId="ADAL" clId="{38E377B4-ED4A-43C0-9612-CB02A7837BCE}" dt="2024-05-01T12:32:59.612" v="3742"/>
          <ac:spMkLst>
            <pc:docMk/>
            <pc:sldMk cId="2736045496" sldId="281"/>
            <ac:spMk id="2" creationId="{532A7B83-5265-D4B4-368C-CD447E13F968}"/>
          </ac:spMkLst>
        </pc:spChg>
        <pc:spChg chg="del">
          <ac:chgData name="Andy Bridge" userId="4312140c-9019-4b5d-bc11-4f07019bf205" providerId="ADAL" clId="{38E377B4-ED4A-43C0-9612-CB02A7837BCE}" dt="2024-05-01T12:32:59.612" v="3742"/>
          <ac:spMkLst>
            <pc:docMk/>
            <pc:sldMk cId="2736045496" sldId="281"/>
            <ac:spMk id="3" creationId="{792AD5E7-BF1A-112F-6FA6-CF3BB1695552}"/>
          </ac:spMkLst>
        </pc:spChg>
        <pc:spChg chg="del">
          <ac:chgData name="Andy Bridge" userId="4312140c-9019-4b5d-bc11-4f07019bf205" providerId="ADAL" clId="{38E377B4-ED4A-43C0-9612-CB02A7837BCE}" dt="2024-05-01T12:32:59.612" v="3742"/>
          <ac:spMkLst>
            <pc:docMk/>
            <pc:sldMk cId="2736045496" sldId="281"/>
            <ac:spMk id="4" creationId="{BA1286D2-5238-725B-BA18-78E879BBD120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5" creationId="{F5A160C2-1DB9-4524-6471-399DB5970972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6" creationId="{B854CCA7-E5FD-E0FF-768F-44FC58280277}"/>
          </ac:spMkLst>
        </pc:spChg>
        <pc:spChg chg="del">
          <ac:chgData name="Andy Bridge" userId="4312140c-9019-4b5d-bc11-4f07019bf205" providerId="ADAL" clId="{38E377B4-ED4A-43C0-9612-CB02A7837BCE}" dt="2024-05-01T12:32:59.612" v="3742"/>
          <ac:spMkLst>
            <pc:docMk/>
            <pc:sldMk cId="2736045496" sldId="281"/>
            <ac:spMk id="7" creationId="{30AACBBC-E888-8411-61E2-38CF06DD67DA}"/>
          </ac:spMkLst>
        </pc:spChg>
        <pc:spChg chg="mod">
          <ac:chgData name="Andy Bridge" userId="4312140c-9019-4b5d-bc11-4f07019bf205" providerId="ADAL" clId="{38E377B4-ED4A-43C0-9612-CB02A7837BCE}" dt="2024-05-01T12:34:07.076" v="3949" actId="207"/>
          <ac:spMkLst>
            <pc:docMk/>
            <pc:sldMk cId="2736045496" sldId="281"/>
            <ac:spMk id="8" creationId="{837ACBBD-848F-8B0C-2859-D7B6B2B4B45A}"/>
          </ac:spMkLst>
        </pc:spChg>
        <pc:spChg chg="mod">
          <ac:chgData name="Andy Bridge" userId="4312140c-9019-4b5d-bc11-4f07019bf205" providerId="ADAL" clId="{38E377B4-ED4A-43C0-9612-CB02A7837BCE}" dt="2024-05-01T12:34:07.076" v="3949" actId="207"/>
          <ac:spMkLst>
            <pc:docMk/>
            <pc:sldMk cId="2736045496" sldId="281"/>
            <ac:spMk id="9" creationId="{54213DD8-0ADD-BE39-444E-35DC29A963E7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10" creationId="{BCAF980E-EDD4-21B6-58B2-AB26DB6E1015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11" creationId="{12F674C2-9723-03DC-3CC2-E0FAD1E2DA8F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12" creationId="{5922EBFA-FC2E-FE33-B385-9C293F770573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13" creationId="{41295359-2409-3940-3C7A-2C2FCE8332CC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14" creationId="{42B0BF57-BA1A-502A-2F8C-5F15F6660ABA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15" creationId="{DF2A32F9-6EF0-AFD1-4D8B-8A7EA1987F7B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16" creationId="{DFAD65AC-54CD-4A6E-077D-04C2D0B37164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17" creationId="{0A0B7C75-3E4C-5A38-1C36-3AD43EED55E2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18" creationId="{30243037-53A4-F18D-BA1D-88AE042E8CE1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19" creationId="{54C81AC3-2B20-7599-01DF-A13E88C785D4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20" creationId="{0E123E89-1C9A-3D91-DD07-633D11F7924C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21" creationId="{B1E54D04-D372-65C7-1B23-F56EFC51376F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22" creationId="{FE223130-130D-5B8B-3CC7-C4412E52FAF1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23" creationId="{D6431341-7AE6-120B-7162-CD0C9500E4BA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24" creationId="{34D5F19D-AFAC-C3C0-120D-2E32C9AC01FB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25" creationId="{4859D089-DFAD-173A-2347-EE0CB7678C32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26" creationId="{C6BBFF4F-4F39-812C-F6DC-7BC94B28258B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27" creationId="{840E8948-EA46-E4CC-A442-EC08608B1549}"/>
          </ac:spMkLst>
        </pc:spChg>
        <pc:spChg chg="mod">
          <ac:chgData name="Andy Bridge" userId="4312140c-9019-4b5d-bc11-4f07019bf205" providerId="ADAL" clId="{38E377B4-ED4A-43C0-9612-CB02A7837BCE}" dt="2024-05-01T12:34:07.076" v="3949" actId="207"/>
          <ac:spMkLst>
            <pc:docMk/>
            <pc:sldMk cId="2736045496" sldId="281"/>
            <ac:spMk id="28" creationId="{1A1801AF-A68E-23F5-18E1-56D54A1AF254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29" creationId="{B8A15626-0391-CD34-B5A3-5E0D119CA45B}"/>
          </ac:spMkLst>
        </pc:spChg>
        <pc:spChg chg="mod">
          <ac:chgData name="Andy Bridge" userId="4312140c-9019-4b5d-bc11-4f07019bf205" providerId="ADAL" clId="{38E377B4-ED4A-43C0-9612-CB02A7837BCE}" dt="2024-05-01T12:34:07.076" v="3949" actId="207"/>
          <ac:spMkLst>
            <pc:docMk/>
            <pc:sldMk cId="2736045496" sldId="281"/>
            <ac:spMk id="30" creationId="{4F0B3A73-9E2F-15E3-0837-8B79560A9628}"/>
          </ac:spMkLst>
        </pc:spChg>
        <pc:spChg chg="mod">
          <ac:chgData name="Andy Bridge" userId="4312140c-9019-4b5d-bc11-4f07019bf205" providerId="ADAL" clId="{38E377B4-ED4A-43C0-9612-CB02A7837BCE}" dt="2024-05-01T12:34:07.076" v="3949" actId="207"/>
          <ac:spMkLst>
            <pc:docMk/>
            <pc:sldMk cId="2736045496" sldId="281"/>
            <ac:spMk id="31" creationId="{22D225B4-BF5F-76E6-84F3-96FAAF20D127}"/>
          </ac:spMkLst>
        </pc:spChg>
        <pc:spChg chg="del">
          <ac:chgData name="Andy Bridge" userId="4312140c-9019-4b5d-bc11-4f07019bf205" providerId="ADAL" clId="{38E377B4-ED4A-43C0-9612-CB02A7837BCE}" dt="2024-05-01T12:32:59.612" v="3742"/>
          <ac:spMkLst>
            <pc:docMk/>
            <pc:sldMk cId="2736045496" sldId="281"/>
            <ac:spMk id="32" creationId="{44A7279C-D295-78BD-6795-1ABB42830798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33" creationId="{D92D5F3D-EA1D-B986-2FDC-E1A6620DC355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34" creationId="{8AA0A5AF-60C9-644E-D2EF-0CFF5262CB48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35" creationId="{97747023-A0C3-2EBE-BC6A-C34EFFB3DEB5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36" creationId="{A118A191-1AB2-1A91-975E-FBE029EDF343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37" creationId="{60865074-FD85-3977-A7A2-EBDE09A9B4B0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38" creationId="{2B90F27E-A14D-3697-9295-C42D47399E75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39" creationId="{15FA7E5D-A896-A8A2-929A-B695307AEFCE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40" creationId="{69FE6C1C-D556-6DF5-D57B-ED98D9D3710C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41" creationId="{44B8B54B-790D-2292-B8AF-BD5DB6B0E24A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42" creationId="{BA4E769E-F6C1-0AD3-F8BC-5DBBC5B818C0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43" creationId="{D3695D0F-5657-DC27-C8F0-8B1A77E6EB7E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44" creationId="{1F5AD82C-00BC-0A61-1EEE-5F5BCF380044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45" creationId="{31D0394C-4371-CC0D-F600-950174A929A1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46" creationId="{D74A6BC9-2F32-7621-4BAA-530D28449FCC}"/>
          </ac:spMkLst>
        </pc:spChg>
        <pc:spChg chg="del mod">
          <ac:chgData name="Andy Bridge" userId="4312140c-9019-4b5d-bc11-4f07019bf205" providerId="ADAL" clId="{38E377B4-ED4A-43C0-9612-CB02A7837BCE}" dt="2024-05-01T12:33:22.212" v="3818" actId="478"/>
          <ac:spMkLst>
            <pc:docMk/>
            <pc:sldMk cId="2736045496" sldId="281"/>
            <ac:spMk id="47" creationId="{3B5CD148-ED80-55E8-2B21-DF27BEECA98A}"/>
          </ac:spMkLst>
        </pc:spChg>
      </pc:sldChg>
      <pc:sldChg chg="delSp modSp add del mod">
        <pc:chgData name="Andy Bridge" userId="4312140c-9019-4b5d-bc11-4f07019bf205" providerId="ADAL" clId="{38E377B4-ED4A-43C0-9612-CB02A7837BCE}" dt="2024-05-01T12:37:53.057" v="4118" actId="47"/>
        <pc:sldMkLst>
          <pc:docMk/>
          <pc:sldMk cId="306878613" sldId="282"/>
        </pc:sldMkLst>
        <pc:spChg chg="del">
          <ac:chgData name="Andy Bridge" userId="4312140c-9019-4b5d-bc11-4f07019bf205" providerId="ADAL" clId="{38E377B4-ED4A-43C0-9612-CB02A7837BCE}" dt="2024-05-01T12:34:31.273" v="3951"/>
          <ac:spMkLst>
            <pc:docMk/>
            <pc:sldMk cId="306878613" sldId="282"/>
            <ac:spMk id="2" creationId="{1785343E-8859-686F-4D2E-644EF809BB33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3" creationId="{E83C5011-AEF6-3A2E-36AC-E327B288F769}"/>
          </ac:spMkLst>
        </pc:spChg>
        <pc:spChg chg="del">
          <ac:chgData name="Andy Bridge" userId="4312140c-9019-4b5d-bc11-4f07019bf205" providerId="ADAL" clId="{38E377B4-ED4A-43C0-9612-CB02A7837BCE}" dt="2024-05-01T12:34:31.273" v="3951"/>
          <ac:spMkLst>
            <pc:docMk/>
            <pc:sldMk cId="306878613" sldId="282"/>
            <ac:spMk id="4" creationId="{006A7080-BB5A-F1E8-2ECB-9FCD21C23063}"/>
          </ac:spMkLst>
        </pc:spChg>
        <pc:spChg chg="del">
          <ac:chgData name="Andy Bridge" userId="4312140c-9019-4b5d-bc11-4f07019bf205" providerId="ADAL" clId="{38E377B4-ED4A-43C0-9612-CB02A7837BCE}" dt="2024-05-01T12:34:31.273" v="3951"/>
          <ac:spMkLst>
            <pc:docMk/>
            <pc:sldMk cId="306878613" sldId="282"/>
            <ac:spMk id="5" creationId="{47EAF6C4-8E42-D1C1-8EB5-38BCEB29668E}"/>
          </ac:spMkLst>
        </pc:spChg>
        <pc:spChg chg="del">
          <ac:chgData name="Andy Bridge" userId="4312140c-9019-4b5d-bc11-4f07019bf205" providerId="ADAL" clId="{38E377B4-ED4A-43C0-9612-CB02A7837BCE}" dt="2024-05-01T12:34:31.273" v="3951"/>
          <ac:spMkLst>
            <pc:docMk/>
            <pc:sldMk cId="306878613" sldId="282"/>
            <ac:spMk id="6" creationId="{4CD5B448-C144-39DC-7A6A-0AC449E13ED2}"/>
          </ac:spMkLst>
        </pc:spChg>
        <pc:spChg chg="del">
          <ac:chgData name="Andy Bridge" userId="4312140c-9019-4b5d-bc11-4f07019bf205" providerId="ADAL" clId="{38E377B4-ED4A-43C0-9612-CB02A7837BCE}" dt="2024-05-01T12:34:31.273" v="3951"/>
          <ac:spMkLst>
            <pc:docMk/>
            <pc:sldMk cId="306878613" sldId="282"/>
            <ac:spMk id="7" creationId="{30AACBBC-E888-8411-61E2-38CF06DD67DA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8" creationId="{70F75CB9-4D4E-AA41-05CB-03DFFB555581}"/>
          </ac:spMkLst>
        </pc:spChg>
        <pc:spChg chg="mod">
          <ac:chgData name="Andy Bridge" userId="4312140c-9019-4b5d-bc11-4f07019bf205" providerId="ADAL" clId="{38E377B4-ED4A-43C0-9612-CB02A7837BCE}" dt="2024-05-01T12:35:10.284" v="4108" actId="1037"/>
          <ac:spMkLst>
            <pc:docMk/>
            <pc:sldMk cId="306878613" sldId="282"/>
            <ac:spMk id="9" creationId="{128EBBEE-1E13-C21C-1B36-BD575E4617FF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10" creationId="{98924B38-6E3B-7FC5-4054-9277DC3AE2D4}"/>
          </ac:spMkLst>
        </pc:spChg>
        <pc:spChg chg="mod">
          <ac:chgData name="Andy Bridge" userId="4312140c-9019-4b5d-bc11-4f07019bf205" providerId="ADAL" clId="{38E377B4-ED4A-43C0-9612-CB02A7837BCE}" dt="2024-05-01T12:35:10.284" v="4108" actId="1037"/>
          <ac:spMkLst>
            <pc:docMk/>
            <pc:sldMk cId="306878613" sldId="282"/>
            <ac:spMk id="11" creationId="{7A5E5E82-46CA-74B6-DDAE-D19DDD959C6E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12" creationId="{07B727D0-5CE6-081B-AFE8-30E8E7702FDC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13" creationId="{526D073B-FC2D-074F-B03C-984E48EAB36A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14" creationId="{D4ECC09C-5159-43E2-CC93-BE21A64A8F4D}"/>
          </ac:spMkLst>
        </pc:spChg>
        <pc:spChg chg="mod">
          <ac:chgData name="Andy Bridge" userId="4312140c-9019-4b5d-bc11-4f07019bf205" providerId="ADAL" clId="{38E377B4-ED4A-43C0-9612-CB02A7837BCE}" dt="2024-05-01T12:35:10.284" v="4108" actId="1037"/>
          <ac:spMkLst>
            <pc:docMk/>
            <pc:sldMk cId="306878613" sldId="282"/>
            <ac:spMk id="15" creationId="{5CC5E7C3-046A-6006-5717-D62BC4FB39B0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16" creationId="{2F901420-FF60-CCBA-475F-FD4888A8BDA9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17" creationId="{BAC8CCE0-AE18-4B89-ABC9-5E5D628A0958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18" creationId="{1D525488-EBB8-E945-27EE-F0C186955514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19" creationId="{124AD317-7C00-9D56-226C-DBAC564B34DE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20" creationId="{54399E23-D3B1-91F7-7C47-E6CF1ABF9FEC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21" creationId="{4FBF06C9-9546-0D62-1126-C4C5970194C2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22" creationId="{E39C3A60-62FA-5869-FD37-8C15B7CD906A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23" creationId="{BE24266D-25EB-FCB4-D914-9D5D623C39DC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24" creationId="{16904195-354F-41E7-1F1D-1B08814A26F7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25" creationId="{5E088517-4EDA-F0BC-47B8-4665F4827FEF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26" creationId="{8D3CB926-68AC-A326-0124-0236FE4694E3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27" creationId="{F18F2444-4EE6-63BA-AE05-DFA2CAA49BF6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28" creationId="{F8C749C4-CCFE-C4E6-C1B0-2F0A922AE7A9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29" creationId="{2D000C61-52A7-5BE1-CC97-17BD0EF33F99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30" creationId="{93C835C9-44E5-7C02-B3FD-0842D982B362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31" creationId="{45DCD84D-8B43-093C-ADE4-1A1D52A9D6A5}"/>
          </ac:spMkLst>
        </pc:spChg>
        <pc:spChg chg="del">
          <ac:chgData name="Andy Bridge" userId="4312140c-9019-4b5d-bc11-4f07019bf205" providerId="ADAL" clId="{38E377B4-ED4A-43C0-9612-CB02A7837BCE}" dt="2024-05-01T12:34:31.273" v="3951"/>
          <ac:spMkLst>
            <pc:docMk/>
            <pc:sldMk cId="306878613" sldId="282"/>
            <ac:spMk id="32" creationId="{44A7279C-D295-78BD-6795-1ABB42830798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33" creationId="{064FDE24-9381-0633-1E08-698EF0D50542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34" creationId="{82FB88D0-6D9D-3D80-E5F6-E3613358DBED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35" creationId="{857792A8-811A-7503-C0BE-5057BB854987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36" creationId="{321FF735-89AC-927C-E69D-91790BADCB80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37" creationId="{9BC4384A-402D-9E60-C078-3724F7708549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38" creationId="{55158243-0507-91A1-08BB-7BC31CEE72E8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39" creationId="{4095244A-C55B-0C90-4D7D-C5B2F0458CD3}"/>
          </ac:spMkLst>
        </pc:spChg>
        <pc:spChg chg="mod">
          <ac:chgData name="Andy Bridge" userId="4312140c-9019-4b5d-bc11-4f07019bf205" providerId="ADAL" clId="{38E377B4-ED4A-43C0-9612-CB02A7837BCE}" dt="2024-05-01T12:35:10.284" v="4108" actId="1037"/>
          <ac:spMkLst>
            <pc:docMk/>
            <pc:sldMk cId="306878613" sldId="282"/>
            <ac:spMk id="40" creationId="{422CA721-A898-7533-8C87-F7F3FA7B5013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41" creationId="{80604B57-EC0B-0984-D192-9DFB0F1CD9DB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42" creationId="{6E936D13-9837-3461-83D2-BAFA7173B82F}"/>
          </ac:spMkLst>
        </pc:spChg>
        <pc:spChg chg="mod">
          <ac:chgData name="Andy Bridge" userId="4312140c-9019-4b5d-bc11-4f07019bf205" providerId="ADAL" clId="{38E377B4-ED4A-43C0-9612-CB02A7837BCE}" dt="2024-05-01T12:35:10.284" v="4108" actId="1037"/>
          <ac:spMkLst>
            <pc:docMk/>
            <pc:sldMk cId="306878613" sldId="282"/>
            <ac:spMk id="43" creationId="{460BB03D-5028-2813-99DE-4BEE2259DD6B}"/>
          </ac:spMkLst>
        </pc:spChg>
        <pc:spChg chg="mod">
          <ac:chgData name="Andy Bridge" userId="4312140c-9019-4b5d-bc11-4f07019bf205" providerId="ADAL" clId="{38E377B4-ED4A-43C0-9612-CB02A7837BCE}" dt="2024-05-01T12:35:10.284" v="4108" actId="1037"/>
          <ac:spMkLst>
            <pc:docMk/>
            <pc:sldMk cId="306878613" sldId="282"/>
            <ac:spMk id="44" creationId="{CF108E1A-4B25-C815-9BD6-DBC7733AA295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45" creationId="{1F44C585-A5D8-303D-B667-6D24F0094149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46" creationId="{027B3516-7C4C-81AF-DE9A-0F0760E461DF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47" creationId="{E1E18538-9D97-CF93-AAA1-7B6BCE5EDB5F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48" creationId="{E60167A4-E373-8922-0F35-80F2641D2203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49" creationId="{26C866F2-A368-2320-667D-E669E47DB541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50" creationId="{9B3D3FE7-6202-FA09-04F2-ECEC5639E4ED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51" creationId="{A994BD24-D129-349F-FB25-AA08123B117C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52" creationId="{3C1DB941-D78F-F4D9-F049-82AF269AFA13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53" creationId="{C46FB149-A080-FDC9-DA93-0530AE748C88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54" creationId="{1C7869E9-73DC-A746-11B8-7A9DCBC3584F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55" creationId="{CF6B31E5-689F-C664-8299-DC275745A329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56" creationId="{30B7A293-B0D6-AE6E-4DB6-8B55B947BB6A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57" creationId="{703436D1-5A0C-8D25-5FF2-88B64E1AC0AF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58" creationId="{301D3A29-83B2-77D4-4782-7E71853742CE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59" creationId="{47C078B8-BFC5-4DB0-E68E-6F145B4935D6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60" creationId="{D0C0785E-1A26-41EB-1C9B-8A2461C9BEB4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61" creationId="{59BE1250-7993-D1E1-5F53-5D3215222941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62" creationId="{66EE9B22-A6E1-8C80-D0E3-67BA3F685A21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63" creationId="{B05900FF-7350-7537-358E-CB5F8A7B7C7E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64" creationId="{C978C721-D169-18C1-9174-D51163D1A7E7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65" creationId="{A4B487B1-4E96-62EA-E83C-CE4F7E44C41E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66" creationId="{1205EDF3-CD09-FE24-B67E-D97D2CCE38A9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67" creationId="{BB42B8CF-631A-1EE1-2133-00B5511D7049}"/>
          </ac:spMkLst>
        </pc:spChg>
        <pc:spChg chg="del mod">
          <ac:chgData name="Andy Bridge" userId="4312140c-9019-4b5d-bc11-4f07019bf205" providerId="ADAL" clId="{38E377B4-ED4A-43C0-9612-CB02A7837BCE}" dt="2024-05-01T12:34:55.577" v="4026" actId="478"/>
          <ac:spMkLst>
            <pc:docMk/>
            <pc:sldMk cId="306878613" sldId="282"/>
            <ac:spMk id="68" creationId="{D8BACB51-652D-DA6C-DFC9-EAF846564F3B}"/>
          </ac:spMkLst>
        </pc:spChg>
      </pc:sldChg>
    </pc:docChg>
  </pc:docChgLst>
  <pc:docChgLst>
    <pc:chgData name="Andy Bridge" userId="4312140c-9019-4b5d-bc11-4f07019bf205" providerId="ADAL" clId="{0BBD8100-673B-4450-8EEE-318C5767FD19}"/>
    <pc:docChg chg="undo custSel delSld modSld">
      <pc:chgData name="Andy Bridge" userId="4312140c-9019-4b5d-bc11-4f07019bf205" providerId="ADAL" clId="{0BBD8100-673B-4450-8EEE-318C5767FD19}" dt="2024-06-11T10:33:59.849" v="7" actId="2696"/>
      <pc:docMkLst>
        <pc:docMk/>
      </pc:docMkLst>
      <pc:sldChg chg="modSp mod">
        <pc:chgData name="Andy Bridge" userId="4312140c-9019-4b5d-bc11-4f07019bf205" providerId="ADAL" clId="{0BBD8100-673B-4450-8EEE-318C5767FD19}" dt="2024-06-11T10:33:30.209" v="6" actId="14100"/>
        <pc:sldMkLst>
          <pc:docMk/>
          <pc:sldMk cId="408788954" sldId="262"/>
        </pc:sldMkLst>
        <pc:spChg chg="mod">
          <ac:chgData name="Andy Bridge" userId="4312140c-9019-4b5d-bc11-4f07019bf205" providerId="ADAL" clId="{0BBD8100-673B-4450-8EEE-318C5767FD19}" dt="2024-06-11T10:33:21.730" v="4" actId="14100"/>
          <ac:spMkLst>
            <pc:docMk/>
            <pc:sldMk cId="408788954" sldId="262"/>
            <ac:spMk id="15" creationId="{0891A2CE-B543-60D7-7E05-891178A42794}"/>
          </ac:spMkLst>
        </pc:spChg>
        <pc:spChg chg="mod">
          <ac:chgData name="Andy Bridge" userId="4312140c-9019-4b5d-bc11-4f07019bf205" providerId="ADAL" clId="{0BBD8100-673B-4450-8EEE-318C5767FD19}" dt="2024-06-11T10:33:17.936" v="3" actId="14100"/>
          <ac:spMkLst>
            <pc:docMk/>
            <pc:sldMk cId="408788954" sldId="262"/>
            <ac:spMk id="18" creationId="{73358A01-81C6-11C7-EC04-DB7B9B446A98}"/>
          </ac:spMkLst>
        </pc:spChg>
        <pc:spChg chg="mod">
          <ac:chgData name="Andy Bridge" userId="4312140c-9019-4b5d-bc11-4f07019bf205" providerId="ADAL" clId="{0BBD8100-673B-4450-8EEE-318C5767FD19}" dt="2024-06-11T10:32:48.305" v="1" actId="1076"/>
          <ac:spMkLst>
            <pc:docMk/>
            <pc:sldMk cId="408788954" sldId="262"/>
            <ac:spMk id="20" creationId="{203974E1-A705-B317-8B60-A6718DC68ACE}"/>
          </ac:spMkLst>
        </pc:spChg>
        <pc:spChg chg="mod">
          <ac:chgData name="Andy Bridge" userId="4312140c-9019-4b5d-bc11-4f07019bf205" providerId="ADAL" clId="{0BBD8100-673B-4450-8EEE-318C5767FD19}" dt="2024-06-11T10:33:30.209" v="6" actId="14100"/>
          <ac:spMkLst>
            <pc:docMk/>
            <pc:sldMk cId="408788954" sldId="262"/>
            <ac:spMk id="21" creationId="{E09E11C1-0637-9ED2-1CBF-B52CBF842325}"/>
          </ac:spMkLst>
        </pc:spChg>
      </pc:sldChg>
      <pc:sldChg chg="del">
        <pc:chgData name="Andy Bridge" userId="4312140c-9019-4b5d-bc11-4f07019bf205" providerId="ADAL" clId="{0BBD8100-673B-4450-8EEE-318C5767FD19}" dt="2024-06-11T10:33:59.849" v="7" actId="2696"/>
        <pc:sldMkLst>
          <pc:docMk/>
          <pc:sldMk cId="3306702295" sldId="26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lisburncastlereaghgovuk-my.sharepoint.com/personal/andy_bridge_lisburncastlereagh_gov_uk/Documents/Desktop/Gaug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doughnutChart>
        <c:varyColors val="1"/>
        <c:ser>
          <c:idx val="0"/>
          <c:order val="0"/>
          <c:spPr>
            <a:solidFill>
              <a:schemeClr val="accent2"/>
            </a:solidFill>
          </c:spPr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F09-4731-A26E-815BDC2A65B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F09-4731-A26E-815BDC2A65B0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F09-4731-A26E-815BDC2A65B0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F09-4731-A26E-815BDC2A65B0}"/>
              </c:ext>
            </c:extLst>
          </c:dPt>
          <c:dPt>
            <c:idx val="4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F09-4731-A26E-815BDC2A65B0}"/>
              </c:ext>
            </c:extLst>
          </c:dPt>
          <c:dPt>
            <c:idx val="5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F09-4731-A26E-815BDC2A65B0}"/>
              </c:ext>
            </c:extLst>
          </c:dPt>
          <c:dPt>
            <c:idx val="6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F09-4731-A26E-815BDC2A65B0}"/>
              </c:ext>
            </c:extLst>
          </c:dPt>
          <c:dPt>
            <c:idx val="7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F09-4731-A26E-815BDC2A65B0}"/>
              </c:ext>
            </c:extLst>
          </c:dPt>
          <c:dPt>
            <c:idx val="8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F09-4731-A26E-815BDC2A65B0}"/>
              </c:ext>
            </c:extLst>
          </c:dPt>
          <c:dPt>
            <c:idx val="9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F09-4731-A26E-815BDC2A65B0}"/>
              </c:ext>
            </c:extLst>
          </c:dPt>
          <c:dPt>
            <c:idx val="1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CF09-4731-A26E-815BDC2A65B0}"/>
              </c:ext>
            </c:extLst>
          </c:dPt>
          <c:dPt>
            <c:idx val="1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CF09-4731-A26E-815BDC2A65B0}"/>
              </c:ext>
            </c:extLst>
          </c:dPt>
          <c:dPt>
            <c:idx val="1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CF09-4731-A26E-815BDC2A65B0}"/>
              </c:ext>
            </c:extLst>
          </c:dPt>
          <c:dPt>
            <c:idx val="13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CF09-4731-A26E-815BDC2A65B0}"/>
              </c:ext>
            </c:extLst>
          </c:dPt>
          <c:dPt>
            <c:idx val="14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CF09-4731-A26E-815BDC2A65B0}"/>
              </c:ext>
            </c:extLst>
          </c:dPt>
          <c:dPt>
            <c:idx val="15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CF09-4731-A26E-815BDC2A65B0}"/>
              </c:ext>
            </c:extLst>
          </c:dPt>
          <c:dPt>
            <c:idx val="16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CF09-4731-A26E-815BDC2A65B0}"/>
              </c:ext>
            </c:extLst>
          </c:dPt>
          <c:dPt>
            <c:idx val="17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CF09-4731-A26E-815BDC2A65B0}"/>
              </c:ext>
            </c:extLst>
          </c:dPt>
          <c:dPt>
            <c:idx val="18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CF09-4731-A26E-815BDC2A65B0}"/>
              </c:ext>
            </c:extLst>
          </c:dPt>
          <c:dPt>
            <c:idx val="19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CF09-4731-A26E-815BDC2A65B0}"/>
              </c:ext>
            </c:extLst>
          </c:dPt>
          <c:val>
            <c:numLit>
              <c:formatCode>General</c:formatCode>
              <c:ptCount val="20"/>
              <c:pt idx="0">
                <c:v>1</c:v>
              </c:pt>
              <c:pt idx="1">
                <c:v>1</c:v>
              </c:pt>
              <c:pt idx="2">
                <c:v>1</c:v>
              </c:pt>
              <c:pt idx="3">
                <c:v>1</c:v>
              </c:pt>
              <c:pt idx="4">
                <c:v>1</c:v>
              </c:pt>
              <c:pt idx="5">
                <c:v>1</c:v>
              </c:pt>
              <c:pt idx="6">
                <c:v>1</c:v>
              </c:pt>
              <c:pt idx="7">
                <c:v>1</c:v>
              </c:pt>
              <c:pt idx="8">
                <c:v>1</c:v>
              </c:pt>
              <c:pt idx="9">
                <c:v>1</c:v>
              </c:pt>
              <c:pt idx="10">
                <c:v>1</c:v>
              </c:pt>
              <c:pt idx="11">
                <c:v>1</c:v>
              </c:pt>
              <c:pt idx="12">
                <c:v>1</c:v>
              </c:pt>
              <c:pt idx="13">
                <c:v>1</c:v>
              </c:pt>
              <c:pt idx="14">
                <c:v>1</c:v>
              </c:pt>
              <c:pt idx="15">
                <c:v>1</c:v>
              </c:pt>
              <c:pt idx="16">
                <c:v>1</c:v>
              </c:pt>
              <c:pt idx="17">
                <c:v>1</c:v>
              </c:pt>
              <c:pt idx="18">
                <c:v>1</c:v>
              </c:pt>
              <c:pt idx="19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28-CF09-4731-A26E-815BDC2A65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  <c:doughnutChart>
        <c:varyColors val="1"/>
        <c:ser>
          <c:idx val="1"/>
          <c:order val="1"/>
          <c:tx>
            <c:strRef>
              <c:f>Progress!$A$14</c:f>
              <c:strCache>
                <c:ptCount val="1"/>
                <c:pt idx="0">
                  <c:v>Safety</c:v>
                </c:pt>
              </c:strCache>
            </c:strRef>
          </c:tx>
          <c:dPt>
            <c:idx val="0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A-CF09-4731-A26E-815BDC2A65B0}"/>
              </c:ext>
            </c:extLst>
          </c:dPt>
          <c:dPt>
            <c:idx val="1"/>
            <c:bubble3D val="0"/>
            <c:spPr>
              <a:solidFill>
                <a:schemeClr val="bg1">
                  <a:alpha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C-CF09-4731-A26E-815BDC2A65B0}"/>
              </c:ext>
            </c:extLst>
          </c:dPt>
          <c:val>
            <c:numRef>
              <c:f>Progress!$B$14:$C$14</c:f>
              <c:numCache>
                <c:formatCode>General</c:formatCode>
                <c:ptCount val="2"/>
                <c:pt idx="0" formatCode="0%">
                  <c:v>0.04</c:v>
                </c:pt>
                <c:pt idx="1">
                  <c:v>0.96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D-CF09-4731-A26E-815BDC2A65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202A0-2C33-3ADA-D952-AA700142B7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1DC8C4-B470-0233-378D-8E2B7A3BE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92CE0-06C9-1D08-15D0-D63BB777C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0AEA-9A01-4D76-801C-AA39EF7552B1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6B0A9-FB8C-6714-DA6E-5ED017FAA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4884D-815D-49F7-8299-CA8686691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CAD0-33D2-4E44-B42D-E7F1ADB7D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591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B5ED6-F86E-32EF-2041-83F7D3B47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1EF398-5DE4-4886-5BBB-58B90A0790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CF25B-322B-D6C3-F8F7-7C8607731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0AEA-9A01-4D76-801C-AA39EF7552B1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3054D-0D09-12D8-7C28-AD80E33DD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75176-2331-252A-8FC0-49D3F26C2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CAD0-33D2-4E44-B42D-E7F1ADB7D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490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2ABF79-06F6-290A-5492-91095BBCAB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783BB4-9CBA-41EE-98A6-35FFDA23DE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25CBF-B099-EF9C-A3C1-F42647597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0AEA-9A01-4D76-801C-AA39EF7552B1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93797-4606-CA32-9F56-CB1E75941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534E9-1AA1-5B98-3F5D-E09ED057A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CAD0-33D2-4E44-B42D-E7F1ADB7D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97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74B74-D239-8B1B-E018-4486A6A15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DBB40-A753-34B2-3309-AEAEBCAE9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34B0E-DD01-27E6-A0A4-37A4630FD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0AEA-9A01-4D76-801C-AA39EF7552B1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643E9-B231-2E32-D7FC-86A322BC7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B4B39-7BA1-E7C5-0AFF-14FF6E173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CAD0-33D2-4E44-B42D-E7F1ADB7D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26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11FF8-FF26-E01F-9498-27F786E43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8C76B5-764E-B103-78C9-DF3BC1DD6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D3A5A-4090-F986-07F9-8A3F17EA1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0AEA-9A01-4D76-801C-AA39EF7552B1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A5E72-3DCE-89E4-2A7B-5A87012AF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B53FF-8362-A320-25B3-AC4277F08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CAD0-33D2-4E44-B42D-E7F1ADB7D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992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9F058-3460-8D52-5E08-CAE0237FB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1E45E-A5E3-8817-D03F-C3820F7DA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D658EA-F5D0-3FDA-4374-9E72B068E6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D47731-6103-1A5F-0ECD-818EDA630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0AEA-9A01-4D76-801C-AA39EF7552B1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17EACA-C458-C940-5349-48238DD1C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01BF9-C805-55FF-FF39-A09F8AA12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CAD0-33D2-4E44-B42D-E7F1ADB7D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976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DF5A9-1649-12CD-ACCB-C6F7CC600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80F21A-CE79-CD25-40E1-8DAF5A07E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62CE62-E853-8E7A-3B3E-72815BA6A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8F9ACA-BCB3-5C71-5D6A-1198BB30F2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83B53D-8DF6-9269-979F-97A159B35C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1F126B-9F23-E55E-5283-0688E35FE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0AEA-9A01-4D76-801C-AA39EF7552B1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ED7A24-DE71-3400-F08C-7AFDC6E88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1C9B02-930A-AA73-8B97-4D50D3591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CAD0-33D2-4E44-B42D-E7F1ADB7D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88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66232-841C-60CE-2C34-C1FAC7178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7E7761-0665-73EA-A760-25787B4F5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0AEA-9A01-4D76-801C-AA39EF7552B1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41D6B9-F72C-65E4-DD63-C9AFA5181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470CD6-6457-BB22-700F-974DF3BB0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CAD0-33D2-4E44-B42D-E7F1ADB7D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683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30F0B3-0725-8A55-B2C4-DBA19603F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0AEA-9A01-4D76-801C-AA39EF7552B1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6CEC02-38B5-1E00-E037-1DB0A51DC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3FD377-3726-099A-F189-6F50AEFE2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CAD0-33D2-4E44-B42D-E7F1ADB7D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109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6E906-33BC-DD66-BD42-A259E069A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E756A-68B4-3E5D-3BCF-723942309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F60835-0268-7C20-E639-0359A86952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98190-E3F6-3D96-7821-FD070CB3A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0AEA-9A01-4D76-801C-AA39EF7552B1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918A17-2AFB-B176-2992-938B21693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BBD8A-6B7F-9398-A42E-67F5A710F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CAD0-33D2-4E44-B42D-E7F1ADB7D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05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C8365-9EB9-987F-B1D5-76E4FDA89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81416E-DB86-7B14-A2B3-A5338A4D05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B440C7-AE15-0773-D9A9-09F1FF37D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06F852-344F-1134-6773-C7C275DAD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0AEA-9A01-4D76-801C-AA39EF7552B1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174D0-3F93-22FA-A6F1-C5049121B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E1AC34-765D-FB70-0CD1-4910ACA7E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CAD0-33D2-4E44-B42D-E7F1ADB7D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24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F3D654-E16C-3C03-6889-EF446DF33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C57BB-FCFC-9D5A-8FD5-6347620D8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2CAF8-5EC4-772C-9923-22DE89B2F9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F0AEA-9A01-4D76-801C-AA39EF7552B1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F9D35-5B11-8518-57AB-179991BB04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77CB1-9F5F-024F-C26C-D7DFE0CADB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ECAD0-33D2-4E44-B42D-E7F1ADB7D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81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svg"/><Relationship Id="rId18" Type="http://schemas.openxmlformats.org/officeDocument/2006/relationships/image" Target="../media/image28.png"/><Relationship Id="rId3" Type="http://schemas.openxmlformats.org/officeDocument/2006/relationships/image" Target="../media/image13.svg"/><Relationship Id="rId21" Type="http://schemas.openxmlformats.org/officeDocument/2006/relationships/image" Target="../media/image31.svg"/><Relationship Id="rId7" Type="http://schemas.openxmlformats.org/officeDocument/2006/relationships/image" Target="../media/image17.svg"/><Relationship Id="rId12" Type="http://schemas.openxmlformats.org/officeDocument/2006/relationships/image" Target="../media/image22.png"/><Relationship Id="rId17" Type="http://schemas.openxmlformats.org/officeDocument/2006/relationships/image" Target="../media/image27.sv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svg"/><Relationship Id="rId5" Type="http://schemas.openxmlformats.org/officeDocument/2006/relationships/image" Target="../media/image15.svg"/><Relationship Id="rId15" Type="http://schemas.openxmlformats.org/officeDocument/2006/relationships/image" Target="../media/image25.svg"/><Relationship Id="rId10" Type="http://schemas.openxmlformats.org/officeDocument/2006/relationships/image" Target="../media/image20.png"/><Relationship Id="rId19" Type="http://schemas.openxmlformats.org/officeDocument/2006/relationships/image" Target="../media/image29.svg"/><Relationship Id="rId4" Type="http://schemas.openxmlformats.org/officeDocument/2006/relationships/image" Target="../media/image14.png"/><Relationship Id="rId9" Type="http://schemas.openxmlformats.org/officeDocument/2006/relationships/image" Target="../media/image19.svg"/><Relationship Id="rId14" Type="http://schemas.openxmlformats.org/officeDocument/2006/relationships/image" Target="../media/image24.png"/><Relationship Id="rId22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svg"/><Relationship Id="rId18" Type="http://schemas.openxmlformats.org/officeDocument/2006/relationships/image" Target="../media/image28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12" Type="http://schemas.openxmlformats.org/officeDocument/2006/relationships/image" Target="../media/image22.png"/><Relationship Id="rId17" Type="http://schemas.openxmlformats.org/officeDocument/2006/relationships/image" Target="../media/image27.sv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svg"/><Relationship Id="rId5" Type="http://schemas.openxmlformats.org/officeDocument/2006/relationships/image" Target="../media/image15.svg"/><Relationship Id="rId15" Type="http://schemas.openxmlformats.org/officeDocument/2006/relationships/image" Target="../media/image25.svg"/><Relationship Id="rId10" Type="http://schemas.openxmlformats.org/officeDocument/2006/relationships/image" Target="../media/image20.png"/><Relationship Id="rId19" Type="http://schemas.openxmlformats.org/officeDocument/2006/relationships/image" Target="../media/image29.svg"/><Relationship Id="rId4" Type="http://schemas.openxmlformats.org/officeDocument/2006/relationships/image" Target="../media/image14.png"/><Relationship Id="rId9" Type="http://schemas.openxmlformats.org/officeDocument/2006/relationships/image" Target="../media/image19.svg"/><Relationship Id="rId14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svg"/><Relationship Id="rId18" Type="http://schemas.openxmlformats.org/officeDocument/2006/relationships/image" Target="../media/image28.png"/><Relationship Id="rId26" Type="http://schemas.openxmlformats.org/officeDocument/2006/relationships/image" Target="../media/image39.png"/><Relationship Id="rId21" Type="http://schemas.openxmlformats.org/officeDocument/2006/relationships/image" Target="../media/image34.svg"/><Relationship Id="rId34" Type="http://schemas.openxmlformats.org/officeDocument/2006/relationships/image" Target="../media/image47.png"/><Relationship Id="rId7" Type="http://schemas.openxmlformats.org/officeDocument/2006/relationships/image" Target="../media/image17.svg"/><Relationship Id="rId12" Type="http://schemas.openxmlformats.org/officeDocument/2006/relationships/image" Target="../media/image22.png"/><Relationship Id="rId17" Type="http://schemas.openxmlformats.org/officeDocument/2006/relationships/image" Target="../media/image27.svg"/><Relationship Id="rId25" Type="http://schemas.openxmlformats.org/officeDocument/2006/relationships/image" Target="../media/image38.svg"/><Relationship Id="rId33" Type="http://schemas.openxmlformats.org/officeDocument/2006/relationships/image" Target="../media/image46.png"/><Relationship Id="rId38" Type="http://schemas.openxmlformats.org/officeDocument/2006/relationships/image" Target="../media/image51.pn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20" Type="http://schemas.openxmlformats.org/officeDocument/2006/relationships/image" Target="../media/image33.png"/><Relationship Id="rId29" Type="http://schemas.openxmlformats.org/officeDocument/2006/relationships/image" Target="../media/image42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svg"/><Relationship Id="rId24" Type="http://schemas.openxmlformats.org/officeDocument/2006/relationships/image" Target="../media/image37.png"/><Relationship Id="rId32" Type="http://schemas.openxmlformats.org/officeDocument/2006/relationships/image" Target="../media/image45.png"/><Relationship Id="rId37" Type="http://schemas.openxmlformats.org/officeDocument/2006/relationships/image" Target="../media/image50.svg"/><Relationship Id="rId5" Type="http://schemas.openxmlformats.org/officeDocument/2006/relationships/image" Target="../media/image15.svg"/><Relationship Id="rId15" Type="http://schemas.openxmlformats.org/officeDocument/2006/relationships/image" Target="../media/image25.svg"/><Relationship Id="rId23" Type="http://schemas.openxmlformats.org/officeDocument/2006/relationships/image" Target="../media/image36.svg"/><Relationship Id="rId28" Type="http://schemas.openxmlformats.org/officeDocument/2006/relationships/image" Target="../media/image41.png"/><Relationship Id="rId36" Type="http://schemas.openxmlformats.org/officeDocument/2006/relationships/image" Target="../media/image49.png"/><Relationship Id="rId10" Type="http://schemas.openxmlformats.org/officeDocument/2006/relationships/image" Target="../media/image20.png"/><Relationship Id="rId19" Type="http://schemas.openxmlformats.org/officeDocument/2006/relationships/image" Target="../media/image29.svg"/><Relationship Id="rId31" Type="http://schemas.openxmlformats.org/officeDocument/2006/relationships/image" Target="../media/image44.png"/><Relationship Id="rId4" Type="http://schemas.openxmlformats.org/officeDocument/2006/relationships/image" Target="../media/image14.png"/><Relationship Id="rId9" Type="http://schemas.openxmlformats.org/officeDocument/2006/relationships/image" Target="../media/image19.svg"/><Relationship Id="rId14" Type="http://schemas.openxmlformats.org/officeDocument/2006/relationships/image" Target="../media/image24.png"/><Relationship Id="rId22" Type="http://schemas.openxmlformats.org/officeDocument/2006/relationships/image" Target="../media/image35.png"/><Relationship Id="rId27" Type="http://schemas.openxmlformats.org/officeDocument/2006/relationships/image" Target="../media/image40.svg"/><Relationship Id="rId30" Type="http://schemas.openxmlformats.org/officeDocument/2006/relationships/image" Target="../media/image43.png"/><Relationship Id="rId35" Type="http://schemas.openxmlformats.org/officeDocument/2006/relationships/image" Target="../media/image48.png"/><Relationship Id="rId8" Type="http://schemas.openxmlformats.org/officeDocument/2006/relationships/image" Target="../media/image18.png"/><Relationship Id="rId3" Type="http://schemas.openxmlformats.org/officeDocument/2006/relationships/image" Target="../media/image13.sv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5.svg"/><Relationship Id="rId18" Type="http://schemas.openxmlformats.org/officeDocument/2006/relationships/image" Target="../media/image18.png"/><Relationship Id="rId26" Type="http://schemas.openxmlformats.org/officeDocument/2006/relationships/image" Target="../media/image56.png"/><Relationship Id="rId21" Type="http://schemas.openxmlformats.org/officeDocument/2006/relationships/image" Target="../media/image21.svg"/><Relationship Id="rId34" Type="http://schemas.openxmlformats.org/officeDocument/2006/relationships/image" Target="../media/image62.png"/><Relationship Id="rId7" Type="http://schemas.openxmlformats.org/officeDocument/2006/relationships/image" Target="../media/image29.svg"/><Relationship Id="rId12" Type="http://schemas.openxmlformats.org/officeDocument/2006/relationships/image" Target="../media/image54.png"/><Relationship Id="rId17" Type="http://schemas.openxmlformats.org/officeDocument/2006/relationships/image" Target="../media/image17.svg"/><Relationship Id="rId25" Type="http://schemas.openxmlformats.org/officeDocument/2006/relationships/image" Target="../media/image25.svg"/><Relationship Id="rId33" Type="http://schemas.openxmlformats.org/officeDocument/2006/relationships/image" Target="../media/image50.svg"/><Relationship Id="rId38" Type="http://schemas.openxmlformats.org/officeDocument/2006/relationships/chart" Target="../charts/chart1.xml"/><Relationship Id="rId2" Type="http://schemas.openxmlformats.org/officeDocument/2006/relationships/image" Target="../media/image1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5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11" Type="http://schemas.openxmlformats.org/officeDocument/2006/relationships/image" Target="../media/image40.svg"/><Relationship Id="rId24" Type="http://schemas.openxmlformats.org/officeDocument/2006/relationships/image" Target="../media/image24.png"/><Relationship Id="rId32" Type="http://schemas.openxmlformats.org/officeDocument/2006/relationships/image" Target="../media/image49.png"/><Relationship Id="rId37" Type="http://schemas.openxmlformats.org/officeDocument/2006/relationships/image" Target="../media/image65.png"/><Relationship Id="rId5" Type="http://schemas.openxmlformats.org/officeDocument/2006/relationships/image" Target="../media/image27.svg"/><Relationship Id="rId15" Type="http://schemas.openxmlformats.org/officeDocument/2006/relationships/image" Target="../media/image15.svg"/><Relationship Id="rId23" Type="http://schemas.openxmlformats.org/officeDocument/2006/relationships/image" Target="../media/image23.svg"/><Relationship Id="rId28" Type="http://schemas.openxmlformats.org/officeDocument/2006/relationships/image" Target="../media/image58.png"/><Relationship Id="rId36" Type="http://schemas.openxmlformats.org/officeDocument/2006/relationships/image" Target="../media/image64.png"/><Relationship Id="rId10" Type="http://schemas.openxmlformats.org/officeDocument/2006/relationships/image" Target="../media/image39.png"/><Relationship Id="rId19" Type="http://schemas.openxmlformats.org/officeDocument/2006/relationships/image" Target="../media/image19.svg"/><Relationship Id="rId31" Type="http://schemas.openxmlformats.org/officeDocument/2006/relationships/image" Target="../media/image61.svg"/><Relationship Id="rId4" Type="http://schemas.openxmlformats.org/officeDocument/2006/relationships/image" Target="../media/image26.png"/><Relationship Id="rId9" Type="http://schemas.openxmlformats.org/officeDocument/2006/relationships/image" Target="../media/image53.sv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57.svg"/><Relationship Id="rId30" Type="http://schemas.openxmlformats.org/officeDocument/2006/relationships/image" Target="../media/image60.png"/><Relationship Id="rId35" Type="http://schemas.openxmlformats.org/officeDocument/2006/relationships/image" Target="../media/image63.png"/><Relationship Id="rId8" Type="http://schemas.openxmlformats.org/officeDocument/2006/relationships/image" Target="../media/image52.png"/><Relationship Id="rId3" Type="http://schemas.openxmlformats.org/officeDocument/2006/relationships/image" Target="../media/image13.sv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7.svg"/><Relationship Id="rId18" Type="http://schemas.openxmlformats.org/officeDocument/2006/relationships/image" Target="../media/image20.png"/><Relationship Id="rId26" Type="http://schemas.openxmlformats.org/officeDocument/2006/relationships/image" Target="../media/image52.png"/><Relationship Id="rId21" Type="http://schemas.openxmlformats.org/officeDocument/2006/relationships/image" Target="../media/image23.svg"/><Relationship Id="rId34" Type="http://schemas.openxmlformats.org/officeDocument/2006/relationships/image" Target="../media/image72.png"/><Relationship Id="rId7" Type="http://schemas.openxmlformats.org/officeDocument/2006/relationships/image" Target="../media/image29.svg"/><Relationship Id="rId12" Type="http://schemas.openxmlformats.org/officeDocument/2006/relationships/image" Target="../media/image66.png"/><Relationship Id="rId17" Type="http://schemas.openxmlformats.org/officeDocument/2006/relationships/image" Target="../media/image19.svg"/><Relationship Id="rId25" Type="http://schemas.openxmlformats.org/officeDocument/2006/relationships/image" Target="../media/image69.svg"/><Relationship Id="rId33" Type="http://schemas.openxmlformats.org/officeDocument/2006/relationships/image" Target="../media/image59.svg"/><Relationship Id="rId38" Type="http://schemas.openxmlformats.org/officeDocument/2006/relationships/image" Target="../media/image76.png"/><Relationship Id="rId2" Type="http://schemas.openxmlformats.org/officeDocument/2006/relationships/image" Target="../media/image12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29" Type="http://schemas.openxmlformats.org/officeDocument/2006/relationships/image" Target="../media/image71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11" Type="http://schemas.openxmlformats.org/officeDocument/2006/relationships/image" Target="../media/image40.svg"/><Relationship Id="rId24" Type="http://schemas.openxmlformats.org/officeDocument/2006/relationships/image" Target="../media/image68.png"/><Relationship Id="rId32" Type="http://schemas.openxmlformats.org/officeDocument/2006/relationships/image" Target="../media/image58.png"/><Relationship Id="rId37" Type="http://schemas.openxmlformats.org/officeDocument/2006/relationships/image" Target="../media/image75.png"/><Relationship Id="rId5" Type="http://schemas.openxmlformats.org/officeDocument/2006/relationships/image" Target="../media/image27.svg"/><Relationship Id="rId15" Type="http://schemas.openxmlformats.org/officeDocument/2006/relationships/image" Target="../media/image17.svg"/><Relationship Id="rId23" Type="http://schemas.openxmlformats.org/officeDocument/2006/relationships/image" Target="../media/image25.svg"/><Relationship Id="rId28" Type="http://schemas.openxmlformats.org/officeDocument/2006/relationships/image" Target="../media/image70.png"/><Relationship Id="rId36" Type="http://schemas.openxmlformats.org/officeDocument/2006/relationships/image" Target="../media/image74.png"/><Relationship Id="rId10" Type="http://schemas.openxmlformats.org/officeDocument/2006/relationships/image" Target="../media/image39.png"/><Relationship Id="rId19" Type="http://schemas.openxmlformats.org/officeDocument/2006/relationships/image" Target="../media/image21.svg"/><Relationship Id="rId31" Type="http://schemas.openxmlformats.org/officeDocument/2006/relationships/image" Target="../media/image57.svg"/><Relationship Id="rId4" Type="http://schemas.openxmlformats.org/officeDocument/2006/relationships/image" Target="../media/image26.png"/><Relationship Id="rId9" Type="http://schemas.openxmlformats.org/officeDocument/2006/relationships/image" Target="../media/image15.svg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53.svg"/><Relationship Id="rId30" Type="http://schemas.openxmlformats.org/officeDocument/2006/relationships/image" Target="../media/image56.png"/><Relationship Id="rId35" Type="http://schemas.openxmlformats.org/officeDocument/2006/relationships/image" Target="../media/image73.png"/><Relationship Id="rId8" Type="http://schemas.openxmlformats.org/officeDocument/2006/relationships/image" Target="../media/image14.png"/><Relationship Id="rId3" Type="http://schemas.openxmlformats.org/officeDocument/2006/relationships/image" Target="../media/image13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13" Type="http://schemas.openxmlformats.org/officeDocument/2006/relationships/image" Target="../media/image15.svg"/><Relationship Id="rId18" Type="http://schemas.openxmlformats.org/officeDocument/2006/relationships/image" Target="../media/image22.png"/><Relationship Id="rId26" Type="http://schemas.openxmlformats.org/officeDocument/2006/relationships/image" Target="../media/image83.png"/><Relationship Id="rId3" Type="http://schemas.openxmlformats.org/officeDocument/2006/relationships/image" Target="../media/image17.svg"/><Relationship Id="rId21" Type="http://schemas.openxmlformats.org/officeDocument/2006/relationships/image" Target="../media/image25.svg"/><Relationship Id="rId7" Type="http://schemas.openxmlformats.org/officeDocument/2006/relationships/image" Target="../media/image80.svg"/><Relationship Id="rId12" Type="http://schemas.openxmlformats.org/officeDocument/2006/relationships/image" Target="../media/image14.png"/><Relationship Id="rId17" Type="http://schemas.openxmlformats.org/officeDocument/2006/relationships/image" Target="../media/image21.svg"/><Relationship Id="rId25" Type="http://schemas.openxmlformats.org/officeDocument/2006/relationships/image" Target="../media/image29.svg"/><Relationship Id="rId2" Type="http://schemas.openxmlformats.org/officeDocument/2006/relationships/image" Target="../media/image16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9.png"/><Relationship Id="rId11" Type="http://schemas.openxmlformats.org/officeDocument/2006/relationships/image" Target="../media/image13.svg"/><Relationship Id="rId24" Type="http://schemas.openxmlformats.org/officeDocument/2006/relationships/image" Target="../media/image28.png"/><Relationship Id="rId5" Type="http://schemas.openxmlformats.org/officeDocument/2006/relationships/image" Target="../media/image78.svg"/><Relationship Id="rId15" Type="http://schemas.openxmlformats.org/officeDocument/2006/relationships/image" Target="../media/image19.svg"/><Relationship Id="rId23" Type="http://schemas.openxmlformats.org/officeDocument/2006/relationships/image" Target="../media/image27.svg"/><Relationship Id="rId10" Type="http://schemas.openxmlformats.org/officeDocument/2006/relationships/image" Target="../media/image12.png"/><Relationship Id="rId19" Type="http://schemas.openxmlformats.org/officeDocument/2006/relationships/image" Target="../media/image23.svg"/><Relationship Id="rId4" Type="http://schemas.openxmlformats.org/officeDocument/2006/relationships/image" Target="../media/image77.png"/><Relationship Id="rId9" Type="http://schemas.openxmlformats.org/officeDocument/2006/relationships/image" Target="../media/image82.svg"/><Relationship Id="rId14" Type="http://schemas.openxmlformats.org/officeDocument/2006/relationships/image" Target="../media/image18.png"/><Relationship Id="rId22" Type="http://schemas.openxmlformats.org/officeDocument/2006/relationships/image" Target="../media/image26.png"/><Relationship Id="rId27" Type="http://schemas.openxmlformats.org/officeDocument/2006/relationships/image" Target="../media/image8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13" Type="http://schemas.openxmlformats.org/officeDocument/2006/relationships/image" Target="../media/image15.svg"/><Relationship Id="rId18" Type="http://schemas.openxmlformats.org/officeDocument/2006/relationships/image" Target="../media/image20.png"/><Relationship Id="rId3" Type="http://schemas.openxmlformats.org/officeDocument/2006/relationships/image" Target="../media/image23.svg"/><Relationship Id="rId21" Type="http://schemas.openxmlformats.org/officeDocument/2006/relationships/image" Target="../media/image27.svg"/><Relationship Id="rId7" Type="http://schemas.openxmlformats.org/officeDocument/2006/relationships/image" Target="../media/image86.svg"/><Relationship Id="rId12" Type="http://schemas.openxmlformats.org/officeDocument/2006/relationships/image" Target="../media/image14.png"/><Relationship Id="rId17" Type="http://schemas.openxmlformats.org/officeDocument/2006/relationships/image" Target="../media/image19.svg"/><Relationship Id="rId25" Type="http://schemas.openxmlformats.org/officeDocument/2006/relationships/image" Target="../media/image90.png"/><Relationship Id="rId2" Type="http://schemas.openxmlformats.org/officeDocument/2006/relationships/image" Target="../media/image22.png"/><Relationship Id="rId16" Type="http://schemas.openxmlformats.org/officeDocument/2006/relationships/image" Target="../media/image18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5.png"/><Relationship Id="rId11" Type="http://schemas.openxmlformats.org/officeDocument/2006/relationships/image" Target="../media/image13.svg"/><Relationship Id="rId24" Type="http://schemas.openxmlformats.org/officeDocument/2006/relationships/image" Target="../media/image89.png"/><Relationship Id="rId5" Type="http://schemas.openxmlformats.org/officeDocument/2006/relationships/image" Target="../media/image25.svg"/><Relationship Id="rId15" Type="http://schemas.openxmlformats.org/officeDocument/2006/relationships/image" Target="../media/image17.svg"/><Relationship Id="rId23" Type="http://schemas.openxmlformats.org/officeDocument/2006/relationships/image" Target="../media/image29.svg"/><Relationship Id="rId10" Type="http://schemas.openxmlformats.org/officeDocument/2006/relationships/image" Target="../media/image12.png"/><Relationship Id="rId19" Type="http://schemas.openxmlformats.org/officeDocument/2006/relationships/image" Target="../media/image21.svg"/><Relationship Id="rId4" Type="http://schemas.openxmlformats.org/officeDocument/2006/relationships/image" Target="../media/image24.png"/><Relationship Id="rId9" Type="http://schemas.openxmlformats.org/officeDocument/2006/relationships/image" Target="../media/image88.svg"/><Relationship Id="rId14" Type="http://schemas.openxmlformats.org/officeDocument/2006/relationships/image" Target="../media/image16.png"/><Relationship Id="rId22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svg"/><Relationship Id="rId18" Type="http://schemas.openxmlformats.org/officeDocument/2006/relationships/image" Target="../media/image28.png"/><Relationship Id="rId26" Type="http://schemas.openxmlformats.org/officeDocument/2006/relationships/image" Target="../media/image95.png"/><Relationship Id="rId3" Type="http://schemas.openxmlformats.org/officeDocument/2006/relationships/image" Target="../media/image13.svg"/><Relationship Id="rId21" Type="http://schemas.openxmlformats.org/officeDocument/2006/relationships/image" Target="../media/image53.svg"/><Relationship Id="rId7" Type="http://schemas.openxmlformats.org/officeDocument/2006/relationships/image" Target="../media/image17.svg"/><Relationship Id="rId12" Type="http://schemas.openxmlformats.org/officeDocument/2006/relationships/image" Target="../media/image22.png"/><Relationship Id="rId17" Type="http://schemas.openxmlformats.org/officeDocument/2006/relationships/image" Target="../media/image27.svg"/><Relationship Id="rId25" Type="http://schemas.openxmlformats.org/officeDocument/2006/relationships/image" Target="../media/image94.sv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20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svg"/><Relationship Id="rId24" Type="http://schemas.openxmlformats.org/officeDocument/2006/relationships/image" Target="../media/image93.png"/><Relationship Id="rId5" Type="http://schemas.openxmlformats.org/officeDocument/2006/relationships/image" Target="../media/image15.svg"/><Relationship Id="rId15" Type="http://schemas.openxmlformats.org/officeDocument/2006/relationships/image" Target="../media/image25.svg"/><Relationship Id="rId23" Type="http://schemas.openxmlformats.org/officeDocument/2006/relationships/image" Target="../media/image92.svg"/><Relationship Id="rId10" Type="http://schemas.openxmlformats.org/officeDocument/2006/relationships/image" Target="../media/image20.png"/><Relationship Id="rId19" Type="http://schemas.openxmlformats.org/officeDocument/2006/relationships/image" Target="../media/image29.svg"/><Relationship Id="rId4" Type="http://schemas.openxmlformats.org/officeDocument/2006/relationships/image" Target="../media/image14.png"/><Relationship Id="rId9" Type="http://schemas.openxmlformats.org/officeDocument/2006/relationships/image" Target="../media/image19.svg"/><Relationship Id="rId14" Type="http://schemas.openxmlformats.org/officeDocument/2006/relationships/image" Target="../media/image24.png"/><Relationship Id="rId22" Type="http://schemas.openxmlformats.org/officeDocument/2006/relationships/image" Target="../media/image91.png"/><Relationship Id="rId27" Type="http://schemas.openxmlformats.org/officeDocument/2006/relationships/image" Target="../media/image9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D9CC0BA-6FBB-906F-F399-EE67DFB3A6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1976" y="1934778"/>
            <a:ext cx="1116403" cy="1120747"/>
          </a:xfrm>
          <a:prstGeom prst="rect">
            <a:avLst/>
          </a:prstGeom>
        </p:spPr>
      </p:pic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FD1CA0B-63D1-3592-EFE6-976A08E76DE3}"/>
              </a:ext>
            </a:extLst>
          </p:cNvPr>
          <p:cNvSpPr/>
          <p:nvPr/>
        </p:nvSpPr>
        <p:spPr>
          <a:xfrm rot="1802091">
            <a:off x="3600718" y="933718"/>
            <a:ext cx="4990565" cy="4990564"/>
          </a:xfrm>
          <a:custGeom>
            <a:avLst/>
            <a:gdLst>
              <a:gd name="connsiteX0" fmla="*/ 2495282 w 4990565"/>
              <a:gd name="connsiteY0" fmla="*/ 0 h 4990564"/>
              <a:gd name="connsiteX1" fmla="*/ 3684681 w 4990565"/>
              <a:gd name="connsiteY1" fmla="*/ 301167 h 4990564"/>
              <a:gd name="connsiteX2" fmla="*/ 3720301 w 4990565"/>
              <a:gd name="connsiteY2" fmla="*/ 322806 h 4990564"/>
              <a:gd name="connsiteX3" fmla="*/ 3722920 w 4990565"/>
              <a:gd name="connsiteY3" fmla="*/ 323362 h 4990564"/>
              <a:gd name="connsiteX4" fmla="*/ 3733162 w 4990565"/>
              <a:gd name="connsiteY4" fmla="*/ 330620 h 4990564"/>
              <a:gd name="connsiteX5" fmla="*/ 3746195 w 4990565"/>
              <a:gd name="connsiteY5" fmla="*/ 338537 h 4990564"/>
              <a:gd name="connsiteX6" fmla="*/ 3745654 w 4990565"/>
              <a:gd name="connsiteY6" fmla="*/ 339471 h 4990564"/>
              <a:gd name="connsiteX7" fmla="*/ 3749572 w 4990565"/>
              <a:gd name="connsiteY7" fmla="*/ 342247 h 4990564"/>
              <a:gd name="connsiteX8" fmla="*/ 3774130 w 4990565"/>
              <a:gd name="connsiteY8" fmla="*/ 404558 h 4990564"/>
              <a:gd name="connsiteX9" fmla="*/ 3690283 w 4990565"/>
              <a:gd name="connsiteY9" fmla="*/ 492679 h 4990564"/>
              <a:gd name="connsiteX10" fmla="*/ 3660462 w 4990565"/>
              <a:gd name="connsiteY10" fmla="*/ 486352 h 4990564"/>
              <a:gd name="connsiteX11" fmla="*/ 3659303 w 4990565"/>
              <a:gd name="connsiteY11" fmla="*/ 488350 h 4990564"/>
              <a:gd name="connsiteX12" fmla="*/ 3602064 w 4990565"/>
              <a:gd name="connsiteY12" fmla="*/ 453576 h 4990564"/>
              <a:gd name="connsiteX13" fmla="*/ 2495283 w 4990565"/>
              <a:gd name="connsiteY13" fmla="*/ 173329 h 4990564"/>
              <a:gd name="connsiteX14" fmla="*/ 173329 w 4990565"/>
              <a:gd name="connsiteY14" fmla="*/ 2495283 h 4990564"/>
              <a:gd name="connsiteX15" fmla="*/ 2495283 w 4990565"/>
              <a:gd name="connsiteY15" fmla="*/ 4817237 h 4990564"/>
              <a:gd name="connsiteX16" fmla="*/ 4805249 w 4990565"/>
              <a:gd name="connsiteY16" fmla="*/ 2732689 h 4990564"/>
              <a:gd name="connsiteX17" fmla="*/ 4817189 w 4990565"/>
              <a:gd name="connsiteY17" fmla="*/ 2496229 h 4990564"/>
              <a:gd name="connsiteX18" fmla="*/ 4817001 w 4990565"/>
              <a:gd name="connsiteY18" fmla="*/ 2495282 h 4990564"/>
              <a:gd name="connsiteX19" fmla="*/ 4903783 w 4990565"/>
              <a:gd name="connsiteY19" fmla="*/ 2407161 h 4990564"/>
              <a:gd name="connsiteX20" fmla="*/ 4990565 w 4990565"/>
              <a:gd name="connsiteY20" fmla="*/ 2495282 h 4990564"/>
              <a:gd name="connsiteX21" fmla="*/ 4990564 w 4990565"/>
              <a:gd name="connsiteY21" fmla="*/ 2495289 h 4990564"/>
              <a:gd name="connsiteX22" fmla="*/ 4977681 w 4990565"/>
              <a:gd name="connsiteY22" fmla="*/ 2750410 h 4990564"/>
              <a:gd name="connsiteX23" fmla="*/ 2495282 w 4990565"/>
              <a:gd name="connsiteY23" fmla="*/ 4990564 h 4990564"/>
              <a:gd name="connsiteX24" fmla="*/ 0 w 4990565"/>
              <a:gd name="connsiteY24" fmla="*/ 2495282 h 4990564"/>
              <a:gd name="connsiteX25" fmla="*/ 2495282 w 4990565"/>
              <a:gd name="connsiteY25" fmla="*/ 0 h 4990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990565" h="4990564">
                <a:moveTo>
                  <a:pt x="2495282" y="0"/>
                </a:moveTo>
                <a:cubicBezTo>
                  <a:pt x="2925940" y="0"/>
                  <a:pt x="3331117" y="109099"/>
                  <a:pt x="3684681" y="301167"/>
                </a:cubicBezTo>
                <a:lnTo>
                  <a:pt x="3720301" y="322806"/>
                </a:lnTo>
                <a:lnTo>
                  <a:pt x="3722920" y="323362"/>
                </a:lnTo>
                <a:lnTo>
                  <a:pt x="3733162" y="330620"/>
                </a:lnTo>
                <a:lnTo>
                  <a:pt x="3746195" y="338537"/>
                </a:lnTo>
                <a:lnTo>
                  <a:pt x="3745654" y="339471"/>
                </a:lnTo>
                <a:lnTo>
                  <a:pt x="3749572" y="342247"/>
                </a:lnTo>
                <a:cubicBezTo>
                  <a:pt x="3764745" y="358194"/>
                  <a:pt x="3774130" y="380224"/>
                  <a:pt x="3774130" y="404558"/>
                </a:cubicBezTo>
                <a:cubicBezTo>
                  <a:pt x="3774130" y="453226"/>
                  <a:pt x="3736590" y="492679"/>
                  <a:pt x="3690283" y="492679"/>
                </a:cubicBezTo>
                <a:lnTo>
                  <a:pt x="3660462" y="486352"/>
                </a:lnTo>
                <a:lnTo>
                  <a:pt x="3659303" y="488350"/>
                </a:lnTo>
                <a:lnTo>
                  <a:pt x="3602064" y="453576"/>
                </a:lnTo>
                <a:cubicBezTo>
                  <a:pt x="3273059" y="274850"/>
                  <a:pt x="2896027" y="173329"/>
                  <a:pt x="2495283" y="173329"/>
                </a:cubicBezTo>
                <a:cubicBezTo>
                  <a:pt x="1212903" y="173329"/>
                  <a:pt x="173329" y="1212903"/>
                  <a:pt x="173329" y="2495283"/>
                </a:cubicBezTo>
                <a:cubicBezTo>
                  <a:pt x="173329" y="3777663"/>
                  <a:pt x="1212903" y="4817237"/>
                  <a:pt x="2495283" y="4817237"/>
                </a:cubicBezTo>
                <a:cubicBezTo>
                  <a:pt x="3697514" y="4817237"/>
                  <a:pt x="4686342" y="3903549"/>
                  <a:pt x="4805249" y="2732689"/>
                </a:cubicBezTo>
                <a:lnTo>
                  <a:pt x="4817189" y="2496229"/>
                </a:lnTo>
                <a:lnTo>
                  <a:pt x="4817001" y="2495282"/>
                </a:lnTo>
                <a:cubicBezTo>
                  <a:pt x="4817001" y="2446614"/>
                  <a:pt x="4855855" y="2407161"/>
                  <a:pt x="4903783" y="2407161"/>
                </a:cubicBezTo>
                <a:cubicBezTo>
                  <a:pt x="4951711" y="2407161"/>
                  <a:pt x="4990565" y="2446614"/>
                  <a:pt x="4990565" y="2495282"/>
                </a:cubicBezTo>
                <a:lnTo>
                  <a:pt x="4990564" y="2495289"/>
                </a:lnTo>
                <a:lnTo>
                  <a:pt x="4977681" y="2750410"/>
                </a:lnTo>
                <a:cubicBezTo>
                  <a:pt x="4849898" y="4008671"/>
                  <a:pt x="3787257" y="4990564"/>
                  <a:pt x="2495282" y="4990564"/>
                </a:cubicBezTo>
                <a:cubicBezTo>
                  <a:pt x="1117176" y="4990564"/>
                  <a:pt x="0" y="3873388"/>
                  <a:pt x="0" y="2495282"/>
                </a:cubicBezTo>
                <a:cubicBezTo>
                  <a:pt x="0" y="1117176"/>
                  <a:pt x="1117176" y="0"/>
                  <a:pt x="2495282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5F2E069-FFFA-4C8F-F98F-C798A0A45540}"/>
              </a:ext>
            </a:extLst>
          </p:cNvPr>
          <p:cNvGrpSpPr/>
          <p:nvPr/>
        </p:nvGrpSpPr>
        <p:grpSpPr>
          <a:xfrm>
            <a:off x="7807514" y="1801592"/>
            <a:ext cx="570368" cy="570368"/>
            <a:chOff x="9433550" y="371179"/>
            <a:chExt cx="570368" cy="570368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793A824-4D1A-2403-CC80-D8B802AFCFB2}"/>
                </a:ext>
              </a:extLst>
            </p:cNvPr>
            <p:cNvSpPr/>
            <p:nvPr/>
          </p:nvSpPr>
          <p:spPr>
            <a:xfrm>
              <a:off x="9459113" y="402459"/>
              <a:ext cx="519242" cy="50780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4" name="Graphic 13" descr="Harvey Balls 100% with solid fill">
              <a:extLst>
                <a:ext uri="{FF2B5EF4-FFF2-40B4-BE49-F238E27FC236}">
                  <a16:creationId xmlns:a16="http://schemas.microsoft.com/office/drawing/2014/main" id="{092D8186-0749-837B-E801-1C93640AB8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433550" y="371179"/>
              <a:ext cx="570368" cy="570368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4AC537A-CDE2-ADD5-394D-03B5D866D5F2}"/>
              </a:ext>
            </a:extLst>
          </p:cNvPr>
          <p:cNvGrpSpPr/>
          <p:nvPr/>
        </p:nvGrpSpPr>
        <p:grpSpPr>
          <a:xfrm>
            <a:off x="3801372" y="4441493"/>
            <a:ext cx="565200" cy="565200"/>
            <a:chOff x="5287581" y="2301719"/>
            <a:chExt cx="565200" cy="5652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3F88A9F-5FCB-31B8-D5DD-0740E7132178}"/>
                </a:ext>
              </a:extLst>
            </p:cNvPr>
            <p:cNvSpPr/>
            <p:nvPr/>
          </p:nvSpPr>
          <p:spPr>
            <a:xfrm>
              <a:off x="5310560" y="2330415"/>
              <a:ext cx="519242" cy="50780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Graphic 18" descr="Harvey Balls 40% with solid fill">
              <a:extLst>
                <a:ext uri="{FF2B5EF4-FFF2-40B4-BE49-F238E27FC236}">
                  <a16:creationId xmlns:a16="http://schemas.microsoft.com/office/drawing/2014/main" id="{6B7D996F-B790-ACF3-3A33-3F62BAA551C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287581" y="2301719"/>
              <a:ext cx="565200" cy="565200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35E8E41-44DE-3224-F9FE-DEA44BF725CC}"/>
              </a:ext>
            </a:extLst>
          </p:cNvPr>
          <p:cNvGrpSpPr/>
          <p:nvPr/>
        </p:nvGrpSpPr>
        <p:grpSpPr>
          <a:xfrm>
            <a:off x="3668183" y="2089359"/>
            <a:ext cx="565201" cy="565201"/>
            <a:chOff x="7083680" y="2313397"/>
            <a:chExt cx="565201" cy="565201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BA440CF0-B38F-E4A4-B3C2-EB17197647C1}"/>
                </a:ext>
              </a:extLst>
            </p:cNvPr>
            <p:cNvSpPr/>
            <p:nvPr/>
          </p:nvSpPr>
          <p:spPr>
            <a:xfrm>
              <a:off x="7106659" y="2342093"/>
              <a:ext cx="519242" cy="50780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3" name="Graphic 22" descr="Harvey Balls 60% with solid fill">
              <a:extLst>
                <a:ext uri="{FF2B5EF4-FFF2-40B4-BE49-F238E27FC236}">
                  <a16:creationId xmlns:a16="http://schemas.microsoft.com/office/drawing/2014/main" id="{20532541-C7A0-53CB-0D3E-7F7F34FBF0F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083680" y="2313397"/>
              <a:ext cx="565201" cy="565201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A4F6B5F-E8D7-61B4-E676-3341C051E24F}"/>
              </a:ext>
            </a:extLst>
          </p:cNvPr>
          <p:cNvGrpSpPr/>
          <p:nvPr/>
        </p:nvGrpSpPr>
        <p:grpSpPr>
          <a:xfrm>
            <a:off x="5467274" y="768619"/>
            <a:ext cx="565201" cy="565201"/>
            <a:chOff x="9512048" y="2361053"/>
            <a:chExt cx="565201" cy="565201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63D934C-D3EB-8531-6279-45D381408F29}"/>
                </a:ext>
              </a:extLst>
            </p:cNvPr>
            <p:cNvSpPr/>
            <p:nvPr/>
          </p:nvSpPr>
          <p:spPr>
            <a:xfrm>
              <a:off x="9535027" y="2389749"/>
              <a:ext cx="519242" cy="50780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7" name="Graphic 26" descr="Harvey Balls 80% with solid fill">
              <a:extLst>
                <a:ext uri="{FF2B5EF4-FFF2-40B4-BE49-F238E27FC236}">
                  <a16:creationId xmlns:a16="http://schemas.microsoft.com/office/drawing/2014/main" id="{AC1258D5-D86C-5579-D4CC-2A47CDE50BF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512048" y="2361053"/>
              <a:ext cx="565201" cy="565201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CC34229-F3BB-9502-1FDC-A00EE55009AF}"/>
              </a:ext>
            </a:extLst>
          </p:cNvPr>
          <p:cNvGrpSpPr/>
          <p:nvPr/>
        </p:nvGrpSpPr>
        <p:grpSpPr>
          <a:xfrm>
            <a:off x="6009495" y="5574287"/>
            <a:ext cx="565200" cy="565200"/>
            <a:chOff x="2517947" y="2281172"/>
            <a:chExt cx="565200" cy="565200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1726801E-21D3-17DA-B4E8-250E16426726}"/>
                </a:ext>
              </a:extLst>
            </p:cNvPr>
            <p:cNvSpPr/>
            <p:nvPr/>
          </p:nvSpPr>
          <p:spPr>
            <a:xfrm>
              <a:off x="2540926" y="2309868"/>
              <a:ext cx="519242" cy="50780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1" name="Graphic 30" descr="Harvey Balls 15% with solid fill">
              <a:extLst>
                <a:ext uri="{FF2B5EF4-FFF2-40B4-BE49-F238E27FC236}">
                  <a16:creationId xmlns:a16="http://schemas.microsoft.com/office/drawing/2014/main" id="{DF2D3F26-4AD6-F85D-AE7D-EEFD4D53ADA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2517947" y="2281172"/>
              <a:ext cx="565200" cy="565200"/>
            </a:xfrm>
            <a:prstGeom prst="rect">
              <a:avLst/>
            </a:prstGeom>
          </p:spPr>
        </p:pic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CCE00D7C-6CE0-1F9E-1CB2-CFD9D9E219D9}"/>
              </a:ext>
            </a:extLst>
          </p:cNvPr>
          <p:cNvSpPr txBox="1"/>
          <p:nvPr/>
        </p:nvSpPr>
        <p:spPr>
          <a:xfrm>
            <a:off x="5403004" y="5891408"/>
            <a:ext cx="8530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Year 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A28E2EA-9809-C9A2-73BE-A9031F25BB5E}"/>
              </a:ext>
            </a:extLst>
          </p:cNvPr>
          <p:cNvSpPr txBox="1"/>
          <p:nvPr/>
        </p:nvSpPr>
        <p:spPr>
          <a:xfrm>
            <a:off x="3576516" y="4915905"/>
            <a:ext cx="8530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Year 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38BBA3B-B5BA-743B-4B55-036A516D4B40}"/>
              </a:ext>
            </a:extLst>
          </p:cNvPr>
          <p:cNvSpPr txBox="1"/>
          <p:nvPr/>
        </p:nvSpPr>
        <p:spPr>
          <a:xfrm>
            <a:off x="3072389" y="2415324"/>
            <a:ext cx="8530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Year 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7140886-4345-46AA-1E2E-8FDBBB459D5A}"/>
              </a:ext>
            </a:extLst>
          </p:cNvPr>
          <p:cNvSpPr txBox="1"/>
          <p:nvPr/>
        </p:nvSpPr>
        <p:spPr>
          <a:xfrm>
            <a:off x="4878861" y="768618"/>
            <a:ext cx="8530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Year 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552B00D-4B06-E817-D9F9-1140C982AFBB}"/>
              </a:ext>
            </a:extLst>
          </p:cNvPr>
          <p:cNvSpPr txBox="1"/>
          <p:nvPr/>
        </p:nvSpPr>
        <p:spPr>
          <a:xfrm>
            <a:off x="7925777" y="1521075"/>
            <a:ext cx="8530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Year 5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88373D0-394F-CFA0-8DC5-04FAC01E3F53}"/>
              </a:ext>
            </a:extLst>
          </p:cNvPr>
          <p:cNvCxnSpPr>
            <a:cxnSpLocks/>
          </p:cNvCxnSpPr>
          <p:nvPr/>
        </p:nvCxnSpPr>
        <p:spPr>
          <a:xfrm flipH="1">
            <a:off x="6625086" y="5713505"/>
            <a:ext cx="212000" cy="776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EA78292-D04C-6F76-605E-20AEACF6B2A0}"/>
              </a:ext>
            </a:extLst>
          </p:cNvPr>
          <p:cNvCxnSpPr>
            <a:cxnSpLocks/>
          </p:cNvCxnSpPr>
          <p:nvPr/>
        </p:nvCxnSpPr>
        <p:spPr>
          <a:xfrm flipH="1" flipV="1">
            <a:off x="4262088" y="4983031"/>
            <a:ext cx="167512" cy="18064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BE1B63E-DC50-2927-5213-8369758552E2}"/>
              </a:ext>
            </a:extLst>
          </p:cNvPr>
          <p:cNvCxnSpPr>
            <a:cxnSpLocks/>
          </p:cNvCxnSpPr>
          <p:nvPr/>
        </p:nvCxnSpPr>
        <p:spPr>
          <a:xfrm flipV="1">
            <a:off x="3741271" y="2701849"/>
            <a:ext cx="48219" cy="21467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4E042F2-B99A-76B5-1465-52B4A83E8091}"/>
              </a:ext>
            </a:extLst>
          </p:cNvPr>
          <p:cNvCxnSpPr>
            <a:cxnSpLocks/>
          </p:cNvCxnSpPr>
          <p:nvPr/>
        </p:nvCxnSpPr>
        <p:spPr>
          <a:xfrm flipV="1">
            <a:off x="5217759" y="1095275"/>
            <a:ext cx="219634" cy="78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ED14395-D27D-563B-F398-7B7228248073}"/>
              </a:ext>
            </a:extLst>
          </p:cNvPr>
          <p:cNvCxnSpPr>
            <a:cxnSpLocks/>
          </p:cNvCxnSpPr>
          <p:nvPr/>
        </p:nvCxnSpPr>
        <p:spPr>
          <a:xfrm>
            <a:off x="7744782" y="1678400"/>
            <a:ext cx="150135" cy="1425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5D0391BE-FD8F-D06A-80DB-429A51429296}"/>
              </a:ext>
            </a:extLst>
          </p:cNvPr>
          <p:cNvSpPr txBox="1"/>
          <p:nvPr/>
        </p:nvSpPr>
        <p:spPr>
          <a:xfrm>
            <a:off x="366718" y="388538"/>
            <a:ext cx="5163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Management Plan:</a:t>
            </a:r>
          </a:p>
          <a:p>
            <a:r>
              <a:rPr lang="en-GB" dirty="0"/>
              <a:t>5 Year Action Plan Progress points</a:t>
            </a:r>
          </a:p>
        </p:txBody>
      </p:sp>
    </p:spTree>
    <p:extLst>
      <p:ext uri="{BB962C8B-B14F-4D97-AF65-F5344CB8AC3E}">
        <p14:creationId xmlns:p14="http://schemas.microsoft.com/office/powerpoint/2010/main" val="571637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lowchart: Alternate Process 60">
            <a:extLst>
              <a:ext uri="{FF2B5EF4-FFF2-40B4-BE49-F238E27FC236}">
                <a16:creationId xmlns:a16="http://schemas.microsoft.com/office/drawing/2014/main" id="{9F23F9BE-8237-AA9E-C7E4-F7CD5EBB9DAD}"/>
              </a:ext>
            </a:extLst>
          </p:cNvPr>
          <p:cNvSpPr/>
          <p:nvPr/>
        </p:nvSpPr>
        <p:spPr>
          <a:xfrm>
            <a:off x="752155" y="1127797"/>
            <a:ext cx="5195394" cy="457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1C89EE8D-6155-6EDA-0823-CAB227270DFF}"/>
              </a:ext>
            </a:extLst>
          </p:cNvPr>
          <p:cNvSpPr/>
          <p:nvPr/>
        </p:nvSpPr>
        <p:spPr>
          <a:xfrm>
            <a:off x="692341" y="3821051"/>
            <a:ext cx="5255208" cy="264133"/>
          </a:xfrm>
          <a:prstGeom prst="roundRect">
            <a:avLst>
              <a:gd name="adj" fmla="val 375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8BF2BAA4-6FC0-FA89-9688-A6919A8DFB42}"/>
              </a:ext>
            </a:extLst>
          </p:cNvPr>
          <p:cNvSpPr/>
          <p:nvPr/>
        </p:nvSpPr>
        <p:spPr>
          <a:xfrm>
            <a:off x="692341" y="3824268"/>
            <a:ext cx="3254959" cy="260916"/>
          </a:xfrm>
          <a:prstGeom prst="roundRect">
            <a:avLst>
              <a:gd name="adj" fmla="val 375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B5F1C5A5-3443-319E-9CF3-A55B186009E4}"/>
              </a:ext>
            </a:extLst>
          </p:cNvPr>
          <p:cNvSpPr/>
          <p:nvPr/>
        </p:nvSpPr>
        <p:spPr>
          <a:xfrm>
            <a:off x="692341" y="4382663"/>
            <a:ext cx="5255208" cy="264133"/>
          </a:xfrm>
          <a:prstGeom prst="roundRect">
            <a:avLst>
              <a:gd name="adj" fmla="val 37500"/>
            </a:avLst>
          </a:prstGeom>
          <a:solidFill>
            <a:srgbClr val="FFF8E5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C97AFEFF-501C-440B-AB6C-6CC84C3DAFEA}"/>
              </a:ext>
            </a:extLst>
          </p:cNvPr>
          <p:cNvSpPr/>
          <p:nvPr/>
        </p:nvSpPr>
        <p:spPr>
          <a:xfrm>
            <a:off x="692341" y="4385880"/>
            <a:ext cx="2092909" cy="260916"/>
          </a:xfrm>
          <a:prstGeom prst="roundRect">
            <a:avLst>
              <a:gd name="adj" fmla="val 375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C298E33B-9EDE-20B8-127C-33152BA8D305}"/>
              </a:ext>
            </a:extLst>
          </p:cNvPr>
          <p:cNvSpPr/>
          <p:nvPr/>
        </p:nvSpPr>
        <p:spPr>
          <a:xfrm>
            <a:off x="692341" y="3270851"/>
            <a:ext cx="5255208" cy="264133"/>
          </a:xfrm>
          <a:prstGeom prst="roundRect">
            <a:avLst>
              <a:gd name="adj" fmla="val 375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92B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8590367-7353-AFB3-5B30-3020535AE9AC}"/>
              </a:ext>
            </a:extLst>
          </p:cNvPr>
          <p:cNvSpPr/>
          <p:nvPr/>
        </p:nvSpPr>
        <p:spPr>
          <a:xfrm>
            <a:off x="692341" y="3274068"/>
            <a:ext cx="1489659" cy="260916"/>
          </a:xfrm>
          <a:prstGeom prst="roundRect">
            <a:avLst>
              <a:gd name="adj" fmla="val 37500"/>
            </a:avLst>
          </a:prstGeom>
          <a:solidFill>
            <a:srgbClr val="0096C2"/>
          </a:solidFill>
          <a:ln>
            <a:solidFill>
              <a:srgbClr val="0193B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03974E1-A705-B317-8B60-A6718DC68ACE}"/>
              </a:ext>
            </a:extLst>
          </p:cNvPr>
          <p:cNvSpPr/>
          <p:nvPr/>
        </p:nvSpPr>
        <p:spPr>
          <a:xfrm>
            <a:off x="692341" y="2706616"/>
            <a:ext cx="5255208" cy="264133"/>
          </a:xfrm>
          <a:prstGeom prst="roundRect">
            <a:avLst>
              <a:gd name="adj" fmla="val 37500"/>
            </a:avLst>
          </a:prstGeom>
          <a:solidFill>
            <a:srgbClr val="EBDCF6"/>
          </a:solidFill>
          <a:ln>
            <a:solidFill>
              <a:srgbClr val="995DB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09E11C1-0637-9ED2-1CBF-B52CBF842325}"/>
              </a:ext>
            </a:extLst>
          </p:cNvPr>
          <p:cNvSpPr/>
          <p:nvPr/>
        </p:nvSpPr>
        <p:spPr>
          <a:xfrm>
            <a:off x="692341" y="2715361"/>
            <a:ext cx="2791408" cy="255387"/>
          </a:xfrm>
          <a:prstGeom prst="roundRect">
            <a:avLst>
              <a:gd name="adj" fmla="val 37500"/>
            </a:avLst>
          </a:prstGeom>
          <a:solidFill>
            <a:srgbClr val="995DBB"/>
          </a:solidFill>
          <a:ln>
            <a:solidFill>
              <a:srgbClr val="995DB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EBE9AFF-7F7E-F6DA-D0DD-7E668EEBA150}"/>
              </a:ext>
            </a:extLst>
          </p:cNvPr>
          <p:cNvSpPr/>
          <p:nvPr/>
        </p:nvSpPr>
        <p:spPr>
          <a:xfrm>
            <a:off x="692341" y="2129949"/>
            <a:ext cx="5255208" cy="264133"/>
          </a:xfrm>
          <a:prstGeom prst="roundRect">
            <a:avLst>
              <a:gd name="adj" fmla="val 3750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396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3358A01-81C6-11C7-EC04-DB7B9B446A98}"/>
              </a:ext>
            </a:extLst>
          </p:cNvPr>
          <p:cNvSpPr/>
          <p:nvPr/>
        </p:nvSpPr>
        <p:spPr>
          <a:xfrm>
            <a:off x="692341" y="2138695"/>
            <a:ext cx="1272271" cy="255387"/>
          </a:xfrm>
          <a:prstGeom prst="roundRect">
            <a:avLst>
              <a:gd name="adj" fmla="val 37500"/>
            </a:avLst>
          </a:prstGeom>
          <a:solidFill>
            <a:srgbClr val="F39654"/>
          </a:solidFill>
          <a:ln>
            <a:solidFill>
              <a:srgbClr val="F396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04CA154-47B1-8915-4F4A-E9A848205A23}"/>
              </a:ext>
            </a:extLst>
          </p:cNvPr>
          <p:cNvSpPr/>
          <p:nvPr/>
        </p:nvSpPr>
        <p:spPr>
          <a:xfrm>
            <a:off x="692341" y="1553283"/>
            <a:ext cx="5255208" cy="264133"/>
          </a:xfrm>
          <a:prstGeom prst="roundRect">
            <a:avLst>
              <a:gd name="adj" fmla="val 3750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DBB8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891A2CE-B543-60D7-7E05-891178A42794}"/>
              </a:ext>
            </a:extLst>
          </p:cNvPr>
          <p:cNvSpPr/>
          <p:nvPr/>
        </p:nvSpPr>
        <p:spPr>
          <a:xfrm>
            <a:off x="692341" y="1562028"/>
            <a:ext cx="949908" cy="255387"/>
          </a:xfrm>
          <a:prstGeom prst="roundRect">
            <a:avLst>
              <a:gd name="adj" fmla="val 37500"/>
            </a:avLst>
          </a:prstGeom>
          <a:solidFill>
            <a:srgbClr val="7DBB80"/>
          </a:solidFill>
          <a:ln>
            <a:solidFill>
              <a:srgbClr val="7DBB8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A7D3123D-E31B-531B-7770-06AF8E391C61}"/>
              </a:ext>
            </a:extLst>
          </p:cNvPr>
          <p:cNvGrpSpPr/>
          <p:nvPr/>
        </p:nvGrpSpPr>
        <p:grpSpPr>
          <a:xfrm>
            <a:off x="692341" y="1481655"/>
            <a:ext cx="415957" cy="415957"/>
            <a:chOff x="692341" y="1481655"/>
            <a:chExt cx="415957" cy="415957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3EBD8A3-6517-782E-419B-84CC09DF481E}"/>
                </a:ext>
              </a:extLst>
            </p:cNvPr>
            <p:cNvSpPr/>
            <p:nvPr/>
          </p:nvSpPr>
          <p:spPr>
            <a:xfrm>
              <a:off x="692341" y="1481655"/>
              <a:ext cx="415957" cy="415957"/>
            </a:xfrm>
            <a:prstGeom prst="ellipse">
              <a:avLst/>
            </a:prstGeom>
            <a:solidFill>
              <a:srgbClr val="7DBA8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Graphic 6" descr="Open hand with plant with solid fill">
              <a:extLst>
                <a:ext uri="{FF2B5EF4-FFF2-40B4-BE49-F238E27FC236}">
                  <a16:creationId xmlns:a16="http://schemas.microsoft.com/office/drawing/2014/main" id="{7C2B6FB5-E317-9FF4-DFD5-90DD2B7873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21144" y="1520624"/>
              <a:ext cx="338865" cy="338865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C7A193D6-6938-492C-725A-EFEE0FDF12F2}"/>
              </a:ext>
            </a:extLst>
          </p:cNvPr>
          <p:cNvGrpSpPr/>
          <p:nvPr/>
        </p:nvGrpSpPr>
        <p:grpSpPr>
          <a:xfrm>
            <a:off x="692341" y="2617286"/>
            <a:ext cx="415957" cy="415957"/>
            <a:chOff x="70836" y="3914406"/>
            <a:chExt cx="720000" cy="72000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D68911A-88C6-5801-250D-8976BC8CDEB7}"/>
                </a:ext>
              </a:extLst>
            </p:cNvPr>
            <p:cNvSpPr/>
            <p:nvPr/>
          </p:nvSpPr>
          <p:spPr>
            <a:xfrm>
              <a:off x="70836" y="3914406"/>
              <a:ext cx="720000" cy="720000"/>
            </a:xfrm>
            <a:prstGeom prst="ellipse">
              <a:avLst/>
            </a:prstGeom>
            <a:solidFill>
              <a:srgbClr val="995DBB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2" name="Graphic 21" descr="Cycle with people with solid fill">
              <a:extLst>
                <a:ext uri="{FF2B5EF4-FFF2-40B4-BE49-F238E27FC236}">
                  <a16:creationId xmlns:a16="http://schemas.microsoft.com/office/drawing/2014/main" id="{4FA95FD4-86CD-044D-1FB7-A02E339FBD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3903" y="3932656"/>
              <a:ext cx="611764" cy="611764"/>
            </a:xfrm>
            <a:prstGeom prst="rect">
              <a:avLst/>
            </a:prstGeom>
          </p:spPr>
        </p:pic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27AF02E6-9B48-153D-95CD-1AB430DB257E}"/>
              </a:ext>
            </a:extLst>
          </p:cNvPr>
          <p:cNvGrpSpPr/>
          <p:nvPr/>
        </p:nvGrpSpPr>
        <p:grpSpPr>
          <a:xfrm>
            <a:off x="692341" y="3182122"/>
            <a:ext cx="415957" cy="415957"/>
            <a:chOff x="692341" y="3182122"/>
            <a:chExt cx="415957" cy="415957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51309E0-355A-A240-6CE9-63B6D7D42D93}"/>
                </a:ext>
              </a:extLst>
            </p:cNvPr>
            <p:cNvSpPr/>
            <p:nvPr/>
          </p:nvSpPr>
          <p:spPr>
            <a:xfrm>
              <a:off x="692341" y="3182122"/>
              <a:ext cx="415957" cy="415957"/>
            </a:xfrm>
            <a:prstGeom prst="ellipse">
              <a:avLst/>
            </a:prstGeom>
            <a:solidFill>
              <a:srgbClr val="0092BD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6" name="Graphic 25" descr="Hill scene with solid fill">
              <a:extLst>
                <a:ext uri="{FF2B5EF4-FFF2-40B4-BE49-F238E27FC236}">
                  <a16:creationId xmlns:a16="http://schemas.microsoft.com/office/drawing/2014/main" id="{C316B466-60E0-A9E4-EB02-19685AA74FC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29370" y="3222462"/>
              <a:ext cx="341898" cy="341898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FD81CDC-E392-E0C8-F716-88293109B45A}"/>
              </a:ext>
            </a:extLst>
          </p:cNvPr>
          <p:cNvGrpSpPr/>
          <p:nvPr/>
        </p:nvGrpSpPr>
        <p:grpSpPr>
          <a:xfrm>
            <a:off x="692341" y="4308155"/>
            <a:ext cx="415957" cy="415957"/>
            <a:chOff x="1945225" y="2027354"/>
            <a:chExt cx="720000" cy="720000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25CF7EC4-4312-86AF-8BFD-1B51C9499645}"/>
                </a:ext>
              </a:extLst>
            </p:cNvPr>
            <p:cNvSpPr/>
            <p:nvPr/>
          </p:nvSpPr>
          <p:spPr>
            <a:xfrm>
              <a:off x="1945225" y="2027354"/>
              <a:ext cx="720000" cy="7200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C7D21A23-BE7C-1C0A-6674-23287A2A854F}"/>
                </a:ext>
              </a:extLst>
            </p:cNvPr>
            <p:cNvGrpSpPr/>
            <p:nvPr/>
          </p:nvGrpSpPr>
          <p:grpSpPr>
            <a:xfrm>
              <a:off x="2008248" y="2034201"/>
              <a:ext cx="627788" cy="613458"/>
              <a:chOff x="6881000" y="2778900"/>
              <a:chExt cx="1297800" cy="1305700"/>
            </a:xfrm>
          </p:grpSpPr>
          <p:pic>
            <p:nvPicPr>
              <p:cNvPr id="44" name="Graphic 43" descr="Heartbeat with solid fill">
                <a:extLst>
                  <a:ext uri="{FF2B5EF4-FFF2-40B4-BE49-F238E27FC236}">
                    <a16:creationId xmlns:a16="http://schemas.microsoft.com/office/drawing/2014/main" id="{7BDAD5CA-1FBB-4859-E786-397F4F9D90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7264400" y="2778900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46" name="Graphic 45" descr="Yoga with solid fill">
                <a:extLst>
                  <a:ext uri="{FF2B5EF4-FFF2-40B4-BE49-F238E27FC236}">
                    <a16:creationId xmlns:a16="http://schemas.microsoft.com/office/drawing/2014/main" id="{DB1F81AB-CEE4-EDBA-2493-5D639765BE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6881000" y="3170200"/>
                <a:ext cx="914400" cy="914400"/>
              </a:xfrm>
              <a:prstGeom prst="rect">
                <a:avLst/>
              </a:prstGeom>
            </p:spPr>
          </p:pic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53F162D-67F6-0656-0938-5FAC8F9EFA01}"/>
              </a:ext>
            </a:extLst>
          </p:cNvPr>
          <p:cNvGrpSpPr/>
          <p:nvPr/>
        </p:nvGrpSpPr>
        <p:grpSpPr>
          <a:xfrm>
            <a:off x="692341" y="3745139"/>
            <a:ext cx="415957" cy="415957"/>
            <a:chOff x="1924049" y="3914406"/>
            <a:chExt cx="720000" cy="720000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54CBA79-8477-6AE5-345E-492B85082734}"/>
                </a:ext>
              </a:extLst>
            </p:cNvPr>
            <p:cNvSpPr/>
            <p:nvPr/>
          </p:nvSpPr>
          <p:spPr>
            <a:xfrm>
              <a:off x="1924049" y="3914406"/>
              <a:ext cx="720000" cy="720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8" name="Graphic 27" descr="Medieval tower with solid fill">
              <a:extLst>
                <a:ext uri="{FF2B5EF4-FFF2-40B4-BE49-F238E27FC236}">
                  <a16:creationId xmlns:a16="http://schemas.microsoft.com/office/drawing/2014/main" id="{9A26AA65-4BB6-6EB4-0E39-E36AFF3C546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934314" y="4086164"/>
              <a:ext cx="432972" cy="432972"/>
            </a:xfrm>
            <a:prstGeom prst="rect">
              <a:avLst/>
            </a:prstGeom>
          </p:spPr>
        </p:pic>
        <p:pic>
          <p:nvPicPr>
            <p:cNvPr id="17" name="Graphic 16" descr="Stacked Rocks with solid fill">
              <a:extLst>
                <a:ext uri="{FF2B5EF4-FFF2-40B4-BE49-F238E27FC236}">
                  <a16:creationId xmlns:a16="http://schemas.microsoft.com/office/drawing/2014/main" id="{6E323E01-6B84-BAA6-68EC-AEAB70E4C938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2193906" y="4179854"/>
              <a:ext cx="398200" cy="398200"/>
            </a:xfrm>
            <a:prstGeom prst="rect">
              <a:avLst/>
            </a:prstGeom>
          </p:spPr>
        </p:pic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5E2BC11-BFAA-3E2D-4539-7381B0590CA2}"/>
              </a:ext>
            </a:extLst>
          </p:cNvPr>
          <p:cNvGrpSpPr/>
          <p:nvPr/>
        </p:nvGrpSpPr>
        <p:grpSpPr>
          <a:xfrm>
            <a:off x="692341" y="2051101"/>
            <a:ext cx="415957" cy="415957"/>
            <a:chOff x="692341" y="2051101"/>
            <a:chExt cx="415957" cy="415957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10C14DD-1AC7-9F23-6855-31BC01447D63}"/>
                </a:ext>
              </a:extLst>
            </p:cNvPr>
            <p:cNvSpPr/>
            <p:nvPr/>
          </p:nvSpPr>
          <p:spPr>
            <a:xfrm>
              <a:off x="692341" y="2051101"/>
              <a:ext cx="415957" cy="415957"/>
            </a:xfrm>
            <a:prstGeom prst="ellipse">
              <a:avLst/>
            </a:prstGeom>
            <a:solidFill>
              <a:srgbClr val="F39554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4" name="Graphic 23" descr="Hike with solid fill">
              <a:extLst>
                <a:ext uri="{FF2B5EF4-FFF2-40B4-BE49-F238E27FC236}">
                  <a16:creationId xmlns:a16="http://schemas.microsoft.com/office/drawing/2014/main" id="{4C475558-62BE-9837-A183-F9EFA6214038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702169" y="2166822"/>
              <a:ext cx="230047" cy="230047"/>
            </a:xfrm>
            <a:prstGeom prst="rect">
              <a:avLst/>
            </a:prstGeom>
          </p:spPr>
        </p:pic>
        <p:pic>
          <p:nvPicPr>
            <p:cNvPr id="50" name="Graphic 49" descr="Woman with kid with solid fill">
              <a:extLst>
                <a:ext uri="{FF2B5EF4-FFF2-40B4-BE49-F238E27FC236}">
                  <a16:creationId xmlns:a16="http://schemas.microsoft.com/office/drawing/2014/main" id="{5E2E5EF1-E045-3E86-FA80-8041495DA1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830664" y="2132502"/>
              <a:ext cx="277634" cy="277634"/>
            </a:xfrm>
            <a:prstGeom prst="rect">
              <a:avLst/>
            </a:prstGeom>
          </p:spPr>
        </p:pic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0B3603C0-C044-FB66-BAC2-7D918F3867B9}"/>
              </a:ext>
            </a:extLst>
          </p:cNvPr>
          <p:cNvSpPr txBox="1"/>
          <p:nvPr/>
        </p:nvSpPr>
        <p:spPr>
          <a:xfrm>
            <a:off x="975793" y="1341821"/>
            <a:ext cx="1171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Biodiversity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FCAC5C7-92BB-8606-BE39-09092B2D7F86}"/>
              </a:ext>
            </a:extLst>
          </p:cNvPr>
          <p:cNvSpPr txBox="1"/>
          <p:nvPr/>
        </p:nvSpPr>
        <p:spPr>
          <a:xfrm>
            <a:off x="975793" y="1914160"/>
            <a:ext cx="1171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Visitors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E6D7D5D-1F17-9134-C314-A9E2D427370F}"/>
              </a:ext>
            </a:extLst>
          </p:cNvPr>
          <p:cNvSpPr txBox="1"/>
          <p:nvPr/>
        </p:nvSpPr>
        <p:spPr>
          <a:xfrm>
            <a:off x="975793" y="2495418"/>
            <a:ext cx="1171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Community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B749A72-317E-63B9-9763-0B3B4EB5DED4}"/>
              </a:ext>
            </a:extLst>
          </p:cNvPr>
          <p:cNvSpPr txBox="1"/>
          <p:nvPr/>
        </p:nvSpPr>
        <p:spPr>
          <a:xfrm>
            <a:off x="975793" y="3058831"/>
            <a:ext cx="1171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Landscape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A988A9F-C2EF-3AC7-F702-B35CFA302291}"/>
              </a:ext>
            </a:extLst>
          </p:cNvPr>
          <p:cNvSpPr txBox="1"/>
          <p:nvPr/>
        </p:nvSpPr>
        <p:spPr>
          <a:xfrm>
            <a:off x="975793" y="4175194"/>
            <a:ext cx="1684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Health &amp; Recreation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D653AE1-C672-79D1-1721-460EB9F4B2A0}"/>
              </a:ext>
            </a:extLst>
          </p:cNvPr>
          <p:cNvSpPr txBox="1"/>
          <p:nvPr/>
        </p:nvSpPr>
        <p:spPr>
          <a:xfrm>
            <a:off x="975793" y="3606426"/>
            <a:ext cx="13422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Heritage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40FBF3D-01F8-B45D-EE45-A0D588238D11}"/>
              </a:ext>
            </a:extLst>
          </p:cNvPr>
          <p:cNvSpPr txBox="1"/>
          <p:nvPr/>
        </p:nvSpPr>
        <p:spPr>
          <a:xfrm>
            <a:off x="4844628" y="1556142"/>
            <a:ext cx="1171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chemeClr val="accent1">
                    <a:lumMod val="75000"/>
                  </a:schemeClr>
                </a:solidFill>
              </a:rPr>
              <a:t>Overall: 21%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20F2DBC-89F1-7778-E517-22BFDCA43CC2}"/>
              </a:ext>
            </a:extLst>
          </p:cNvPr>
          <p:cNvSpPr txBox="1"/>
          <p:nvPr/>
        </p:nvSpPr>
        <p:spPr>
          <a:xfrm>
            <a:off x="4844628" y="2140415"/>
            <a:ext cx="1171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chemeClr val="accent1">
                    <a:lumMod val="75000"/>
                  </a:schemeClr>
                </a:solidFill>
              </a:rPr>
              <a:t>Overall: 26%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B003F46-2B0C-28F8-D398-3721FF11AEDE}"/>
              </a:ext>
            </a:extLst>
          </p:cNvPr>
          <p:cNvSpPr txBox="1"/>
          <p:nvPr/>
        </p:nvSpPr>
        <p:spPr>
          <a:xfrm>
            <a:off x="4844628" y="2707036"/>
            <a:ext cx="1171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chemeClr val="accent1">
                    <a:lumMod val="75000"/>
                  </a:schemeClr>
                </a:solidFill>
              </a:rPr>
              <a:t>Overall: 54%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3D6C18F-766B-CC11-A10B-AFBFC2E5C0AD}"/>
              </a:ext>
            </a:extLst>
          </p:cNvPr>
          <p:cNvSpPr txBox="1"/>
          <p:nvPr/>
        </p:nvSpPr>
        <p:spPr>
          <a:xfrm>
            <a:off x="4844628" y="3266856"/>
            <a:ext cx="1171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chemeClr val="accent1">
                    <a:lumMod val="75000"/>
                  </a:schemeClr>
                </a:solidFill>
              </a:rPr>
              <a:t>Overall: 29%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5530118-EE53-7CDB-860A-443C98E36CC6}"/>
              </a:ext>
            </a:extLst>
          </p:cNvPr>
          <p:cNvSpPr txBox="1"/>
          <p:nvPr/>
        </p:nvSpPr>
        <p:spPr>
          <a:xfrm>
            <a:off x="4844628" y="3817056"/>
            <a:ext cx="1171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chemeClr val="accent1">
                    <a:lumMod val="75000"/>
                  </a:schemeClr>
                </a:solidFill>
              </a:rPr>
              <a:t>Overall: 61%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F579EA6-F95B-FE1B-F3B1-8F3D4B132AF7}"/>
              </a:ext>
            </a:extLst>
          </p:cNvPr>
          <p:cNvSpPr txBox="1"/>
          <p:nvPr/>
        </p:nvSpPr>
        <p:spPr>
          <a:xfrm>
            <a:off x="4844628" y="4393013"/>
            <a:ext cx="1171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chemeClr val="accent1">
                    <a:lumMod val="75000"/>
                  </a:schemeClr>
                </a:solidFill>
              </a:rPr>
              <a:t>Overall: 38%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3ADD913-5EE2-3C2A-977C-B20A37651E5C}"/>
              </a:ext>
            </a:extLst>
          </p:cNvPr>
          <p:cNvSpPr txBox="1"/>
          <p:nvPr/>
        </p:nvSpPr>
        <p:spPr>
          <a:xfrm>
            <a:off x="969777" y="1781205"/>
            <a:ext cx="3818927" cy="2025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700" kern="100" dirty="0">
                <a:solidFill>
                  <a:schemeClr val="bg2">
                    <a:lumMod val="75000"/>
                  </a:schemeClr>
                </a:solidFill>
                <a:effectLst/>
                <a:latin typeface="Nexa Light"/>
                <a:ea typeface="Calibri" panose="020F0502020204030204" pitchFamily="34" charset="0"/>
                <a:cs typeface="Times New Roman" panose="02020603050405020304" pitchFamily="18" charset="0"/>
              </a:rPr>
              <a:t>16 actions 4 part co</a:t>
            </a:r>
            <a:r>
              <a:rPr lang="en-GB" sz="700" kern="100" dirty="0">
                <a:solidFill>
                  <a:schemeClr val="bg2">
                    <a:lumMod val="75000"/>
                  </a:schemeClr>
                </a:solidFill>
                <a:latin typeface="Nexa Light"/>
                <a:ea typeface="Calibri" panose="020F0502020204030204" pitchFamily="34" charset="0"/>
                <a:cs typeface="Times New Roman" panose="02020603050405020304" pitchFamily="18" charset="0"/>
              </a:rPr>
              <a:t>mplete</a:t>
            </a:r>
            <a:r>
              <a:rPr lang="en-GB" sz="700" kern="100" dirty="0">
                <a:solidFill>
                  <a:schemeClr val="bg2">
                    <a:lumMod val="75000"/>
                  </a:schemeClr>
                </a:solidFill>
                <a:effectLst/>
                <a:latin typeface="Nexa Light"/>
                <a:ea typeface="Calibri" panose="020F0502020204030204" pitchFamily="34" charset="0"/>
                <a:cs typeface="Times New Roman" panose="02020603050405020304" pitchFamily="18" charset="0"/>
              </a:rPr>
              <a:t> 12 pending</a:t>
            </a:r>
          </a:p>
        </p:txBody>
      </p:sp>
      <p:pic>
        <p:nvPicPr>
          <p:cNvPr id="62" name="Graphic 61" descr="Monthly calendar outline">
            <a:extLst>
              <a:ext uri="{FF2B5EF4-FFF2-40B4-BE49-F238E27FC236}">
                <a16:creationId xmlns:a16="http://schemas.microsoft.com/office/drawing/2014/main" id="{F988E69C-6913-1B24-8243-BFD208693B51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14069" y="350149"/>
            <a:ext cx="914400" cy="914400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4F9C7625-A3E2-5900-8BE5-82A9267BE0C1}"/>
              </a:ext>
            </a:extLst>
          </p:cNvPr>
          <p:cNvSpPr txBox="1"/>
          <p:nvPr/>
        </p:nvSpPr>
        <p:spPr>
          <a:xfrm>
            <a:off x="1382869" y="501316"/>
            <a:ext cx="153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2024</a:t>
            </a:r>
            <a:endParaRPr lang="en-GB" sz="4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E1DF365-0A9D-8FBB-94AE-942A3D7B7D6A}"/>
              </a:ext>
            </a:extLst>
          </p:cNvPr>
          <p:cNvSpPr txBox="1"/>
          <p:nvPr/>
        </p:nvSpPr>
        <p:spPr>
          <a:xfrm>
            <a:off x="969777" y="2363105"/>
            <a:ext cx="3818927" cy="2025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700" kern="100" dirty="0">
                <a:solidFill>
                  <a:schemeClr val="bg2">
                    <a:lumMod val="75000"/>
                  </a:schemeClr>
                </a:solidFill>
                <a:effectLst/>
                <a:latin typeface="Nexa Light"/>
                <a:ea typeface="Calibri" panose="020F0502020204030204" pitchFamily="34" charset="0"/>
                <a:cs typeface="Times New Roman" panose="02020603050405020304" pitchFamily="18" charset="0"/>
              </a:rPr>
              <a:t>15 actions 6 part co</a:t>
            </a:r>
            <a:r>
              <a:rPr lang="en-GB" sz="700" kern="100" dirty="0">
                <a:solidFill>
                  <a:schemeClr val="bg2">
                    <a:lumMod val="75000"/>
                  </a:schemeClr>
                </a:solidFill>
                <a:latin typeface="Nexa Light"/>
                <a:ea typeface="Calibri" panose="020F0502020204030204" pitchFamily="34" charset="0"/>
                <a:cs typeface="Times New Roman" panose="02020603050405020304" pitchFamily="18" charset="0"/>
              </a:rPr>
              <a:t>mplete</a:t>
            </a:r>
            <a:r>
              <a:rPr lang="en-GB" sz="700" kern="100" dirty="0">
                <a:solidFill>
                  <a:schemeClr val="bg2">
                    <a:lumMod val="75000"/>
                  </a:schemeClr>
                </a:solidFill>
                <a:effectLst/>
                <a:latin typeface="Nexa Light"/>
                <a:ea typeface="Calibri" panose="020F0502020204030204" pitchFamily="34" charset="0"/>
                <a:cs typeface="Times New Roman" panose="02020603050405020304" pitchFamily="18" charset="0"/>
              </a:rPr>
              <a:t> 9 pending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4BA0CF6-45ED-7250-E48B-3C4396EB9911}"/>
              </a:ext>
            </a:extLst>
          </p:cNvPr>
          <p:cNvSpPr txBox="1"/>
          <p:nvPr/>
        </p:nvSpPr>
        <p:spPr>
          <a:xfrm>
            <a:off x="969777" y="2930457"/>
            <a:ext cx="3818927" cy="2025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700" kern="100" dirty="0">
                <a:solidFill>
                  <a:schemeClr val="bg2">
                    <a:lumMod val="75000"/>
                  </a:schemeClr>
                </a:solidFill>
                <a:latin typeface="Nexa Light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GB" sz="700" kern="100" dirty="0">
                <a:solidFill>
                  <a:schemeClr val="bg2">
                    <a:lumMod val="75000"/>
                  </a:schemeClr>
                </a:solidFill>
                <a:effectLst/>
                <a:latin typeface="Nexa Light"/>
                <a:ea typeface="Calibri" panose="020F0502020204030204" pitchFamily="34" charset="0"/>
                <a:cs typeface="Times New Roman" panose="02020603050405020304" pitchFamily="18" charset="0"/>
              </a:rPr>
              <a:t> actions 1 complete 4 part co</a:t>
            </a:r>
            <a:r>
              <a:rPr lang="en-GB" sz="700" kern="100" dirty="0">
                <a:solidFill>
                  <a:schemeClr val="bg2">
                    <a:lumMod val="75000"/>
                  </a:schemeClr>
                </a:solidFill>
                <a:latin typeface="Nexa Light"/>
                <a:ea typeface="Calibri" panose="020F0502020204030204" pitchFamily="34" charset="0"/>
                <a:cs typeface="Times New Roman" panose="02020603050405020304" pitchFamily="18" charset="0"/>
              </a:rPr>
              <a:t>mplete</a:t>
            </a:r>
            <a:r>
              <a:rPr lang="en-GB" sz="700" kern="100" dirty="0">
                <a:solidFill>
                  <a:schemeClr val="bg2">
                    <a:lumMod val="75000"/>
                  </a:schemeClr>
                </a:solidFill>
                <a:effectLst/>
                <a:latin typeface="Nexa Light"/>
                <a:ea typeface="Calibri" panose="020F0502020204030204" pitchFamily="34" charset="0"/>
                <a:cs typeface="Times New Roman" panose="02020603050405020304" pitchFamily="18" charset="0"/>
              </a:rPr>
              <a:t> 3 pending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1CF57A5-84FE-7C3D-EA47-68DB46F55563}"/>
              </a:ext>
            </a:extLst>
          </p:cNvPr>
          <p:cNvSpPr txBox="1"/>
          <p:nvPr/>
        </p:nvSpPr>
        <p:spPr>
          <a:xfrm>
            <a:off x="969777" y="3490739"/>
            <a:ext cx="3818927" cy="2025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700" kern="100" dirty="0">
                <a:solidFill>
                  <a:schemeClr val="bg2">
                    <a:lumMod val="75000"/>
                  </a:schemeClr>
                </a:solidFill>
                <a:latin typeface="Nexa Light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sz="700" kern="100" dirty="0">
                <a:solidFill>
                  <a:schemeClr val="bg2">
                    <a:lumMod val="75000"/>
                  </a:schemeClr>
                </a:solidFill>
                <a:effectLst/>
                <a:latin typeface="Nexa Light"/>
                <a:ea typeface="Calibri" panose="020F0502020204030204" pitchFamily="34" charset="0"/>
                <a:cs typeface="Times New Roman" panose="02020603050405020304" pitchFamily="18" charset="0"/>
              </a:rPr>
              <a:t> actions 1 part co</a:t>
            </a:r>
            <a:r>
              <a:rPr lang="en-GB" sz="700" kern="100" dirty="0">
                <a:solidFill>
                  <a:schemeClr val="bg2">
                    <a:lumMod val="75000"/>
                  </a:schemeClr>
                </a:solidFill>
                <a:latin typeface="Nexa Light"/>
                <a:ea typeface="Calibri" panose="020F0502020204030204" pitchFamily="34" charset="0"/>
                <a:cs typeface="Times New Roman" panose="02020603050405020304" pitchFamily="18" charset="0"/>
              </a:rPr>
              <a:t>mplete</a:t>
            </a:r>
            <a:r>
              <a:rPr lang="en-GB" sz="700" kern="100" dirty="0">
                <a:solidFill>
                  <a:schemeClr val="bg2">
                    <a:lumMod val="75000"/>
                  </a:schemeClr>
                </a:solidFill>
                <a:effectLst/>
                <a:latin typeface="Nexa Light"/>
                <a:ea typeface="Calibri" panose="020F0502020204030204" pitchFamily="34" charset="0"/>
                <a:cs typeface="Times New Roman" panose="02020603050405020304" pitchFamily="18" charset="0"/>
              </a:rPr>
              <a:t> 2 pending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3B9D2D3-CB78-168F-9C5C-A7BFD2F39A0B}"/>
              </a:ext>
            </a:extLst>
          </p:cNvPr>
          <p:cNvSpPr txBox="1"/>
          <p:nvPr/>
        </p:nvSpPr>
        <p:spPr>
          <a:xfrm>
            <a:off x="969777" y="4058141"/>
            <a:ext cx="3818927" cy="2025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700" kern="100" dirty="0">
                <a:solidFill>
                  <a:schemeClr val="bg2">
                    <a:lumMod val="75000"/>
                  </a:schemeClr>
                </a:solidFill>
                <a:latin typeface="Nexa Light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GB" sz="700" kern="100" dirty="0">
                <a:solidFill>
                  <a:schemeClr val="bg2">
                    <a:lumMod val="75000"/>
                  </a:schemeClr>
                </a:solidFill>
                <a:effectLst/>
                <a:latin typeface="Nexa Light"/>
                <a:ea typeface="Calibri" panose="020F0502020204030204" pitchFamily="34" charset="0"/>
                <a:cs typeface="Times New Roman" panose="02020603050405020304" pitchFamily="18" charset="0"/>
              </a:rPr>
              <a:t> actions 5 part co</a:t>
            </a:r>
            <a:r>
              <a:rPr lang="en-GB" sz="700" kern="100" dirty="0">
                <a:solidFill>
                  <a:schemeClr val="bg2">
                    <a:lumMod val="75000"/>
                  </a:schemeClr>
                </a:solidFill>
                <a:latin typeface="Nexa Light"/>
                <a:ea typeface="Calibri" panose="020F0502020204030204" pitchFamily="34" charset="0"/>
                <a:cs typeface="Times New Roman" panose="02020603050405020304" pitchFamily="18" charset="0"/>
              </a:rPr>
              <a:t>mplete</a:t>
            </a:r>
            <a:endParaRPr lang="en-GB" sz="700" kern="100" dirty="0">
              <a:solidFill>
                <a:schemeClr val="bg2">
                  <a:lumMod val="75000"/>
                </a:schemeClr>
              </a:solidFill>
              <a:effectLst/>
              <a:latin typeface="Nexa Ligh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84A13F0-3A28-ECDD-5E2D-3D88BAE3556F}"/>
              </a:ext>
            </a:extLst>
          </p:cNvPr>
          <p:cNvSpPr txBox="1"/>
          <p:nvPr/>
        </p:nvSpPr>
        <p:spPr>
          <a:xfrm>
            <a:off x="969777" y="4607476"/>
            <a:ext cx="3818927" cy="2025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700" kern="100" dirty="0">
                <a:solidFill>
                  <a:schemeClr val="bg2">
                    <a:lumMod val="75000"/>
                  </a:schemeClr>
                </a:solidFill>
                <a:latin typeface="Nexa Ligh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700" kern="100" dirty="0">
                <a:solidFill>
                  <a:schemeClr val="bg2">
                    <a:lumMod val="75000"/>
                  </a:schemeClr>
                </a:solidFill>
                <a:effectLst/>
                <a:latin typeface="Nexa Light"/>
                <a:ea typeface="Calibri" panose="020F0502020204030204" pitchFamily="34" charset="0"/>
                <a:cs typeface="Times New Roman" panose="02020603050405020304" pitchFamily="18" charset="0"/>
              </a:rPr>
              <a:t> actions 1 part co</a:t>
            </a:r>
            <a:r>
              <a:rPr lang="en-GB" sz="700" kern="100" dirty="0">
                <a:solidFill>
                  <a:schemeClr val="bg2">
                    <a:lumMod val="75000"/>
                  </a:schemeClr>
                </a:solidFill>
                <a:latin typeface="Nexa Light"/>
                <a:ea typeface="Calibri" panose="020F0502020204030204" pitchFamily="34" charset="0"/>
                <a:cs typeface="Times New Roman" panose="02020603050405020304" pitchFamily="18" charset="0"/>
              </a:rPr>
              <a:t>mplete</a:t>
            </a:r>
            <a:r>
              <a:rPr lang="en-GB" sz="700" kern="100" dirty="0">
                <a:solidFill>
                  <a:schemeClr val="bg2">
                    <a:lumMod val="75000"/>
                  </a:schemeClr>
                </a:solidFill>
                <a:effectLst/>
                <a:latin typeface="Nexa Light"/>
                <a:ea typeface="Calibri" panose="020F0502020204030204" pitchFamily="34" charset="0"/>
                <a:cs typeface="Times New Roman" panose="02020603050405020304" pitchFamily="18" charset="0"/>
              </a:rPr>
              <a:t> 1 pending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AD093AF-00F4-055A-5475-3B7369977B5A}"/>
              </a:ext>
            </a:extLst>
          </p:cNvPr>
          <p:cNvSpPr txBox="1"/>
          <p:nvPr/>
        </p:nvSpPr>
        <p:spPr>
          <a:xfrm>
            <a:off x="1421698" y="405330"/>
            <a:ext cx="16793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accent6">
                    <a:lumMod val="50000"/>
                  </a:schemeClr>
                </a:solidFill>
              </a:rPr>
              <a:t>Year 1 Progress</a:t>
            </a:r>
          </a:p>
        </p:txBody>
      </p:sp>
      <p:pic>
        <p:nvPicPr>
          <p:cNvPr id="65" name="Picture 4" descr="\\LVRPSRV2\LVRPFilesNotForBackup\Graphics and Images\Logo's LVRP\LOGO 2014\LVRP LOGO MASK PNG KING.png">
            <a:extLst>
              <a:ext uri="{FF2B5EF4-FFF2-40B4-BE49-F238E27FC236}">
                <a16:creationId xmlns:a16="http://schemas.microsoft.com/office/drawing/2014/main" id="{1A092F67-2EE1-FF86-B04E-7F3B4679E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02767" y="392148"/>
            <a:ext cx="744782" cy="74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6853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1C89EE8D-6155-6EDA-0823-CAB227270DFF}"/>
              </a:ext>
            </a:extLst>
          </p:cNvPr>
          <p:cNvSpPr/>
          <p:nvPr/>
        </p:nvSpPr>
        <p:spPr>
          <a:xfrm>
            <a:off x="692340" y="4564311"/>
            <a:ext cx="9096484" cy="457200"/>
          </a:xfrm>
          <a:prstGeom prst="roundRect">
            <a:avLst>
              <a:gd name="adj" fmla="val 375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8BF2BAA4-6FC0-FA89-9688-A6919A8DFB42}"/>
              </a:ext>
            </a:extLst>
          </p:cNvPr>
          <p:cNvSpPr/>
          <p:nvPr/>
        </p:nvSpPr>
        <p:spPr>
          <a:xfrm>
            <a:off x="692340" y="4569880"/>
            <a:ext cx="7059503" cy="451631"/>
          </a:xfrm>
          <a:prstGeom prst="roundRect">
            <a:avLst>
              <a:gd name="adj" fmla="val 375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B5F1C5A5-3443-319E-9CF3-A55B186009E4}"/>
              </a:ext>
            </a:extLst>
          </p:cNvPr>
          <p:cNvSpPr/>
          <p:nvPr/>
        </p:nvSpPr>
        <p:spPr>
          <a:xfrm>
            <a:off x="692340" y="5536432"/>
            <a:ext cx="9096484" cy="457200"/>
          </a:xfrm>
          <a:prstGeom prst="roundRect">
            <a:avLst>
              <a:gd name="adj" fmla="val 37500"/>
            </a:avLst>
          </a:prstGeom>
          <a:solidFill>
            <a:srgbClr val="FFF8E5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C97AFEFF-501C-440B-AB6C-6CC84C3DAFEA}"/>
              </a:ext>
            </a:extLst>
          </p:cNvPr>
          <p:cNvSpPr/>
          <p:nvPr/>
        </p:nvSpPr>
        <p:spPr>
          <a:xfrm>
            <a:off x="692340" y="5542001"/>
            <a:ext cx="4182953" cy="451631"/>
          </a:xfrm>
          <a:prstGeom prst="roundRect">
            <a:avLst>
              <a:gd name="adj" fmla="val 375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C298E33B-9EDE-20B8-127C-33152BA8D305}"/>
              </a:ext>
            </a:extLst>
          </p:cNvPr>
          <p:cNvSpPr/>
          <p:nvPr/>
        </p:nvSpPr>
        <p:spPr>
          <a:xfrm>
            <a:off x="692340" y="3611944"/>
            <a:ext cx="9096484" cy="457200"/>
          </a:xfrm>
          <a:prstGeom prst="roundRect">
            <a:avLst>
              <a:gd name="adj" fmla="val 375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92B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8590367-7353-AFB3-5B30-3020535AE9AC}"/>
              </a:ext>
            </a:extLst>
          </p:cNvPr>
          <p:cNvSpPr/>
          <p:nvPr/>
        </p:nvSpPr>
        <p:spPr>
          <a:xfrm>
            <a:off x="692340" y="3617513"/>
            <a:ext cx="7262702" cy="451631"/>
          </a:xfrm>
          <a:prstGeom prst="roundRect">
            <a:avLst>
              <a:gd name="adj" fmla="val 37500"/>
            </a:avLst>
          </a:prstGeom>
          <a:solidFill>
            <a:srgbClr val="0092BD"/>
          </a:solidFill>
          <a:ln>
            <a:solidFill>
              <a:srgbClr val="0092B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03974E1-A705-B317-8B60-A6718DC68ACE}"/>
              </a:ext>
            </a:extLst>
          </p:cNvPr>
          <p:cNvSpPr/>
          <p:nvPr/>
        </p:nvSpPr>
        <p:spPr>
          <a:xfrm>
            <a:off x="692340" y="2635283"/>
            <a:ext cx="9096484" cy="457200"/>
          </a:xfrm>
          <a:prstGeom prst="roundRect">
            <a:avLst>
              <a:gd name="adj" fmla="val 37500"/>
            </a:avLst>
          </a:prstGeom>
          <a:solidFill>
            <a:srgbClr val="EBDCF6"/>
          </a:solidFill>
          <a:ln>
            <a:solidFill>
              <a:srgbClr val="995DB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09E11C1-0637-9ED2-1CBF-B52CBF842325}"/>
              </a:ext>
            </a:extLst>
          </p:cNvPr>
          <p:cNvSpPr/>
          <p:nvPr/>
        </p:nvSpPr>
        <p:spPr>
          <a:xfrm>
            <a:off x="692340" y="2635283"/>
            <a:ext cx="4586537" cy="457199"/>
          </a:xfrm>
          <a:prstGeom prst="roundRect">
            <a:avLst>
              <a:gd name="adj" fmla="val 37500"/>
            </a:avLst>
          </a:prstGeom>
          <a:solidFill>
            <a:srgbClr val="995DBB"/>
          </a:solidFill>
          <a:ln>
            <a:solidFill>
              <a:srgbClr val="995DB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EBE9AFF-7F7E-F6DA-D0DD-7E668EEBA150}"/>
              </a:ext>
            </a:extLst>
          </p:cNvPr>
          <p:cNvSpPr/>
          <p:nvPr/>
        </p:nvSpPr>
        <p:spPr>
          <a:xfrm>
            <a:off x="692340" y="1637104"/>
            <a:ext cx="9096484" cy="457200"/>
          </a:xfrm>
          <a:prstGeom prst="roundRect">
            <a:avLst>
              <a:gd name="adj" fmla="val 3750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396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3358A01-81C6-11C7-EC04-DB7B9B446A98}"/>
              </a:ext>
            </a:extLst>
          </p:cNvPr>
          <p:cNvSpPr/>
          <p:nvPr/>
        </p:nvSpPr>
        <p:spPr>
          <a:xfrm>
            <a:off x="692341" y="1637104"/>
            <a:ext cx="2563182" cy="457200"/>
          </a:xfrm>
          <a:prstGeom prst="roundRect">
            <a:avLst>
              <a:gd name="adj" fmla="val 37500"/>
            </a:avLst>
          </a:prstGeom>
          <a:solidFill>
            <a:srgbClr val="F39654"/>
          </a:solidFill>
          <a:ln>
            <a:solidFill>
              <a:srgbClr val="F396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04CA154-47B1-8915-4F4A-E9A848205A23}"/>
              </a:ext>
            </a:extLst>
          </p:cNvPr>
          <p:cNvSpPr/>
          <p:nvPr/>
        </p:nvSpPr>
        <p:spPr>
          <a:xfrm>
            <a:off x="692340" y="634100"/>
            <a:ext cx="9096483" cy="462025"/>
          </a:xfrm>
          <a:prstGeom prst="roundRect">
            <a:avLst>
              <a:gd name="adj" fmla="val 3750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DBB8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891A2CE-B543-60D7-7E05-891178A42794}"/>
              </a:ext>
            </a:extLst>
          </p:cNvPr>
          <p:cNvSpPr/>
          <p:nvPr/>
        </p:nvSpPr>
        <p:spPr>
          <a:xfrm>
            <a:off x="692340" y="634100"/>
            <a:ext cx="2028494" cy="462024"/>
          </a:xfrm>
          <a:prstGeom prst="roundRect">
            <a:avLst>
              <a:gd name="adj" fmla="val 37500"/>
            </a:avLst>
          </a:prstGeom>
          <a:solidFill>
            <a:srgbClr val="7DBA80"/>
          </a:solidFill>
          <a:ln>
            <a:solidFill>
              <a:srgbClr val="7DBB8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6B0C75C-78B9-EC84-ABB6-3CFC71439A35}"/>
              </a:ext>
            </a:extLst>
          </p:cNvPr>
          <p:cNvGrpSpPr/>
          <p:nvPr/>
        </p:nvGrpSpPr>
        <p:grpSpPr>
          <a:xfrm>
            <a:off x="557109" y="514942"/>
            <a:ext cx="720000" cy="720000"/>
            <a:chOff x="692340" y="514942"/>
            <a:chExt cx="720000" cy="72000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3EBD8A3-6517-782E-419B-84CC09DF481E}"/>
                </a:ext>
              </a:extLst>
            </p:cNvPr>
            <p:cNvSpPr/>
            <p:nvPr/>
          </p:nvSpPr>
          <p:spPr>
            <a:xfrm>
              <a:off x="692340" y="514942"/>
              <a:ext cx="720000" cy="720000"/>
            </a:xfrm>
            <a:prstGeom prst="ellipse">
              <a:avLst/>
            </a:prstGeom>
            <a:solidFill>
              <a:srgbClr val="7DBB8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Graphic 6" descr="Open hand with plant with solid fill">
              <a:extLst>
                <a:ext uri="{FF2B5EF4-FFF2-40B4-BE49-F238E27FC236}">
                  <a16:creationId xmlns:a16="http://schemas.microsoft.com/office/drawing/2014/main" id="{7C2B6FB5-E317-9FF4-DFD5-90DD2B7873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42197" y="582396"/>
              <a:ext cx="586558" cy="586558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C7A193D6-6938-492C-725A-EFEE0FDF12F2}"/>
              </a:ext>
            </a:extLst>
          </p:cNvPr>
          <p:cNvGrpSpPr/>
          <p:nvPr/>
        </p:nvGrpSpPr>
        <p:grpSpPr>
          <a:xfrm>
            <a:off x="557109" y="2480659"/>
            <a:ext cx="720000" cy="720000"/>
            <a:chOff x="70836" y="3914406"/>
            <a:chExt cx="720000" cy="72000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D68911A-88C6-5801-250D-8976BC8CDEB7}"/>
                </a:ext>
              </a:extLst>
            </p:cNvPr>
            <p:cNvSpPr/>
            <p:nvPr/>
          </p:nvSpPr>
          <p:spPr>
            <a:xfrm>
              <a:off x="70836" y="3914406"/>
              <a:ext cx="720000" cy="720000"/>
            </a:xfrm>
            <a:prstGeom prst="ellipse">
              <a:avLst/>
            </a:prstGeom>
            <a:solidFill>
              <a:srgbClr val="995DBB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2" name="Graphic 21" descr="Cycle with people with solid fill">
              <a:extLst>
                <a:ext uri="{FF2B5EF4-FFF2-40B4-BE49-F238E27FC236}">
                  <a16:creationId xmlns:a16="http://schemas.microsoft.com/office/drawing/2014/main" id="{4FA95FD4-86CD-044D-1FB7-A02E339FBD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3903" y="3932656"/>
              <a:ext cx="611764" cy="611764"/>
            </a:xfrm>
            <a:prstGeom prst="rect">
              <a:avLst/>
            </a:prstGeom>
          </p:spPr>
        </p:pic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881EDA1-EBA2-183F-41CE-865C17588096}"/>
              </a:ext>
            </a:extLst>
          </p:cNvPr>
          <p:cNvGrpSpPr/>
          <p:nvPr/>
        </p:nvGrpSpPr>
        <p:grpSpPr>
          <a:xfrm>
            <a:off x="557109" y="3458360"/>
            <a:ext cx="720000" cy="720000"/>
            <a:chOff x="692340" y="3458360"/>
            <a:chExt cx="720000" cy="720000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51309E0-355A-A240-6CE9-63B6D7D42D93}"/>
                </a:ext>
              </a:extLst>
            </p:cNvPr>
            <p:cNvSpPr/>
            <p:nvPr/>
          </p:nvSpPr>
          <p:spPr>
            <a:xfrm>
              <a:off x="692340" y="3458360"/>
              <a:ext cx="720000" cy="720000"/>
            </a:xfrm>
            <a:prstGeom prst="ellipse">
              <a:avLst/>
            </a:prstGeom>
            <a:solidFill>
              <a:srgbClr val="0092BD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6" name="Graphic 25" descr="Hill scene with solid fill">
              <a:extLst>
                <a:ext uri="{FF2B5EF4-FFF2-40B4-BE49-F238E27FC236}">
                  <a16:creationId xmlns:a16="http://schemas.microsoft.com/office/drawing/2014/main" id="{C316B466-60E0-A9E4-EB02-19685AA74FC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56436" y="3528187"/>
              <a:ext cx="591807" cy="591807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FD81CDC-E392-E0C8-F716-88293109B45A}"/>
              </a:ext>
            </a:extLst>
          </p:cNvPr>
          <p:cNvGrpSpPr/>
          <p:nvPr/>
        </p:nvGrpSpPr>
        <p:grpSpPr>
          <a:xfrm>
            <a:off x="557109" y="5407462"/>
            <a:ext cx="720000" cy="720000"/>
            <a:chOff x="1945225" y="2027354"/>
            <a:chExt cx="720000" cy="720000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25CF7EC4-4312-86AF-8BFD-1B51C9499645}"/>
                </a:ext>
              </a:extLst>
            </p:cNvPr>
            <p:cNvSpPr/>
            <p:nvPr/>
          </p:nvSpPr>
          <p:spPr>
            <a:xfrm>
              <a:off x="1945225" y="2027354"/>
              <a:ext cx="720000" cy="7200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C7D21A23-BE7C-1C0A-6674-23287A2A854F}"/>
                </a:ext>
              </a:extLst>
            </p:cNvPr>
            <p:cNvGrpSpPr/>
            <p:nvPr/>
          </p:nvGrpSpPr>
          <p:grpSpPr>
            <a:xfrm>
              <a:off x="2008248" y="2034201"/>
              <a:ext cx="627788" cy="613458"/>
              <a:chOff x="6881000" y="2778900"/>
              <a:chExt cx="1297800" cy="1305700"/>
            </a:xfrm>
          </p:grpSpPr>
          <p:pic>
            <p:nvPicPr>
              <p:cNvPr id="44" name="Graphic 43" descr="Heartbeat with solid fill">
                <a:extLst>
                  <a:ext uri="{FF2B5EF4-FFF2-40B4-BE49-F238E27FC236}">
                    <a16:creationId xmlns:a16="http://schemas.microsoft.com/office/drawing/2014/main" id="{7BDAD5CA-1FBB-4859-E786-397F4F9D90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7264400" y="2778900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46" name="Graphic 45" descr="Yoga with solid fill">
                <a:extLst>
                  <a:ext uri="{FF2B5EF4-FFF2-40B4-BE49-F238E27FC236}">
                    <a16:creationId xmlns:a16="http://schemas.microsoft.com/office/drawing/2014/main" id="{DB1F81AB-CEE4-EDBA-2493-5D639765BE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6881000" y="3170200"/>
                <a:ext cx="914400" cy="914400"/>
              </a:xfrm>
              <a:prstGeom prst="rect">
                <a:avLst/>
              </a:prstGeom>
            </p:spPr>
          </p:pic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53F162D-67F6-0656-0938-5FAC8F9EFA01}"/>
              </a:ext>
            </a:extLst>
          </p:cNvPr>
          <p:cNvGrpSpPr/>
          <p:nvPr/>
        </p:nvGrpSpPr>
        <p:grpSpPr>
          <a:xfrm>
            <a:off x="557109" y="4432911"/>
            <a:ext cx="720000" cy="720000"/>
            <a:chOff x="1924049" y="3914406"/>
            <a:chExt cx="720000" cy="720000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54CBA79-8477-6AE5-345E-492B85082734}"/>
                </a:ext>
              </a:extLst>
            </p:cNvPr>
            <p:cNvSpPr/>
            <p:nvPr/>
          </p:nvSpPr>
          <p:spPr>
            <a:xfrm>
              <a:off x="1924049" y="3914406"/>
              <a:ext cx="720000" cy="720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8" name="Graphic 27" descr="Medieval tower with solid fill">
              <a:extLst>
                <a:ext uri="{FF2B5EF4-FFF2-40B4-BE49-F238E27FC236}">
                  <a16:creationId xmlns:a16="http://schemas.microsoft.com/office/drawing/2014/main" id="{9A26AA65-4BB6-6EB4-0E39-E36AFF3C546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934314" y="4086164"/>
              <a:ext cx="432972" cy="432972"/>
            </a:xfrm>
            <a:prstGeom prst="rect">
              <a:avLst/>
            </a:prstGeom>
          </p:spPr>
        </p:pic>
        <p:pic>
          <p:nvPicPr>
            <p:cNvPr id="17" name="Graphic 16" descr="Stacked Rocks with solid fill">
              <a:extLst>
                <a:ext uri="{FF2B5EF4-FFF2-40B4-BE49-F238E27FC236}">
                  <a16:creationId xmlns:a16="http://schemas.microsoft.com/office/drawing/2014/main" id="{6E323E01-6B84-BAA6-68EC-AEAB70E4C938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2193906" y="4179854"/>
              <a:ext cx="398200" cy="398200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2CF4F17-AD18-4F56-34BA-F02F0EEE78AF}"/>
              </a:ext>
            </a:extLst>
          </p:cNvPr>
          <p:cNvGrpSpPr/>
          <p:nvPr/>
        </p:nvGrpSpPr>
        <p:grpSpPr>
          <a:xfrm>
            <a:off x="557109" y="1500622"/>
            <a:ext cx="720000" cy="720000"/>
            <a:chOff x="692340" y="1500622"/>
            <a:chExt cx="720000" cy="7200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10C14DD-1AC7-9F23-6855-31BC01447D63}"/>
                </a:ext>
              </a:extLst>
            </p:cNvPr>
            <p:cNvSpPr/>
            <p:nvPr/>
          </p:nvSpPr>
          <p:spPr>
            <a:xfrm>
              <a:off x="692340" y="1500622"/>
              <a:ext cx="720000" cy="720000"/>
            </a:xfrm>
            <a:prstGeom prst="ellipse">
              <a:avLst/>
            </a:prstGeom>
            <a:solidFill>
              <a:srgbClr val="F39654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4" name="Graphic 23" descr="Hike with solid fill">
              <a:extLst>
                <a:ext uri="{FF2B5EF4-FFF2-40B4-BE49-F238E27FC236}">
                  <a16:creationId xmlns:a16="http://schemas.microsoft.com/office/drawing/2014/main" id="{4C475558-62BE-9837-A183-F9EFA6214038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709351" y="1700929"/>
              <a:ext cx="398200" cy="398200"/>
            </a:xfrm>
            <a:prstGeom prst="rect">
              <a:avLst/>
            </a:prstGeom>
          </p:spPr>
        </p:pic>
        <p:pic>
          <p:nvPicPr>
            <p:cNvPr id="50" name="Graphic 49" descr="Woman with kid with solid fill">
              <a:extLst>
                <a:ext uri="{FF2B5EF4-FFF2-40B4-BE49-F238E27FC236}">
                  <a16:creationId xmlns:a16="http://schemas.microsoft.com/office/drawing/2014/main" id="{5E2E5EF1-E045-3E86-FA80-8041495DA1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931770" y="1641523"/>
              <a:ext cx="480570" cy="480570"/>
            </a:xfrm>
            <a:prstGeom prst="rect">
              <a:avLst/>
            </a:prstGeom>
          </p:spPr>
        </p:pic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0B3603C0-C044-FB66-BAC2-7D918F3867B9}"/>
              </a:ext>
            </a:extLst>
          </p:cNvPr>
          <p:cNvSpPr txBox="1"/>
          <p:nvPr/>
        </p:nvSpPr>
        <p:spPr>
          <a:xfrm>
            <a:off x="1163675" y="360181"/>
            <a:ext cx="2028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Biodiversity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FCAC5C7-92BB-8606-BE39-09092B2D7F86}"/>
              </a:ext>
            </a:extLst>
          </p:cNvPr>
          <p:cNvSpPr txBox="1"/>
          <p:nvPr/>
        </p:nvSpPr>
        <p:spPr>
          <a:xfrm>
            <a:off x="1163675" y="1350870"/>
            <a:ext cx="2028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Visitors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E6D7D5D-1F17-9134-C314-A9E2D427370F}"/>
              </a:ext>
            </a:extLst>
          </p:cNvPr>
          <p:cNvSpPr txBox="1"/>
          <p:nvPr/>
        </p:nvSpPr>
        <p:spPr>
          <a:xfrm>
            <a:off x="1112683" y="2356996"/>
            <a:ext cx="2028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Community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B749A72-317E-63B9-9763-0B3B4EB5DED4}"/>
              </a:ext>
            </a:extLst>
          </p:cNvPr>
          <p:cNvSpPr txBox="1"/>
          <p:nvPr/>
        </p:nvSpPr>
        <p:spPr>
          <a:xfrm>
            <a:off x="1112683" y="3332234"/>
            <a:ext cx="2028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Landscape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A988A9F-C2EF-3AC7-F702-B35CFA302291}"/>
              </a:ext>
            </a:extLst>
          </p:cNvPr>
          <p:cNvSpPr txBox="1"/>
          <p:nvPr/>
        </p:nvSpPr>
        <p:spPr>
          <a:xfrm>
            <a:off x="1091716" y="5264599"/>
            <a:ext cx="2323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Health &amp; Recreation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D653AE1-C672-79D1-1721-460EB9F4B2A0}"/>
              </a:ext>
            </a:extLst>
          </p:cNvPr>
          <p:cNvSpPr txBox="1"/>
          <p:nvPr/>
        </p:nvSpPr>
        <p:spPr>
          <a:xfrm>
            <a:off x="1112683" y="4280092"/>
            <a:ext cx="2323331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Heritage</a:t>
            </a:r>
          </a:p>
        </p:txBody>
      </p:sp>
    </p:spTree>
    <p:extLst>
      <p:ext uri="{BB962C8B-B14F-4D97-AF65-F5344CB8AC3E}">
        <p14:creationId xmlns:p14="http://schemas.microsoft.com/office/powerpoint/2010/main" val="40878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9" grpId="0" animBg="1"/>
      <p:bldP spid="25" grpId="0" animBg="1"/>
      <p:bldP spid="21" grpId="0" animBg="1"/>
      <p:bldP spid="18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>
            <a:extLst>
              <a:ext uri="{FF2B5EF4-FFF2-40B4-BE49-F238E27FC236}">
                <a16:creationId xmlns:a16="http://schemas.microsoft.com/office/drawing/2014/main" id="{F83F2CD7-9D3C-BFF9-88C8-6912A9E013F7}"/>
              </a:ext>
            </a:extLst>
          </p:cNvPr>
          <p:cNvGrpSpPr/>
          <p:nvPr/>
        </p:nvGrpSpPr>
        <p:grpSpPr>
          <a:xfrm>
            <a:off x="958328" y="731053"/>
            <a:ext cx="720000" cy="5114171"/>
            <a:chOff x="124996" y="106170"/>
            <a:chExt cx="720000" cy="5114171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156CF383-F430-6B20-A05C-84B37765CB13}"/>
                </a:ext>
              </a:extLst>
            </p:cNvPr>
            <p:cNvGrpSpPr/>
            <p:nvPr/>
          </p:nvGrpSpPr>
          <p:grpSpPr>
            <a:xfrm>
              <a:off x="124996" y="106170"/>
              <a:ext cx="720000" cy="720000"/>
              <a:chOff x="124996" y="106170"/>
              <a:chExt cx="720000" cy="720000"/>
            </a:xfrm>
          </p:grpSpPr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CF741597-B463-4783-1EEF-9EA6F55F0ECC}"/>
                  </a:ext>
                </a:extLst>
              </p:cNvPr>
              <p:cNvSpPr/>
              <p:nvPr/>
            </p:nvSpPr>
            <p:spPr>
              <a:xfrm>
                <a:off x="124996" y="106170"/>
                <a:ext cx="720000" cy="720000"/>
              </a:xfrm>
              <a:prstGeom prst="ellipse">
                <a:avLst/>
              </a:prstGeom>
              <a:solidFill>
                <a:srgbClr val="7CBA8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43" name="Graphic 142" descr="Open hand with plant with solid fill">
                <a:extLst>
                  <a:ext uri="{FF2B5EF4-FFF2-40B4-BE49-F238E27FC236}">
                    <a16:creationId xmlns:a16="http://schemas.microsoft.com/office/drawing/2014/main" id="{FE4FA348-940C-2563-B675-15A212F707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74853" y="173624"/>
                <a:ext cx="586558" cy="586558"/>
              </a:xfrm>
              <a:prstGeom prst="rect">
                <a:avLst/>
              </a:prstGeom>
            </p:spPr>
          </p:pic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BDD55AE2-82F8-63CC-30BC-424CA9161564}"/>
                </a:ext>
              </a:extLst>
            </p:cNvPr>
            <p:cNvGrpSpPr/>
            <p:nvPr/>
          </p:nvGrpSpPr>
          <p:grpSpPr>
            <a:xfrm>
              <a:off x="124996" y="1863838"/>
              <a:ext cx="720000" cy="720000"/>
              <a:chOff x="70836" y="3914406"/>
              <a:chExt cx="720000" cy="720000"/>
            </a:xfrm>
          </p:grpSpPr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7F4A57C3-B54C-54D8-0A8F-5B4032EBCC46}"/>
                  </a:ext>
                </a:extLst>
              </p:cNvPr>
              <p:cNvSpPr/>
              <p:nvPr/>
            </p:nvSpPr>
            <p:spPr>
              <a:xfrm>
                <a:off x="70836" y="3914406"/>
                <a:ext cx="720000" cy="720000"/>
              </a:xfrm>
              <a:prstGeom prst="ellipse">
                <a:avLst/>
              </a:prstGeom>
              <a:solidFill>
                <a:srgbClr val="995DBB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41" name="Graphic 140" descr="Cycle with people with solid fill">
                <a:extLst>
                  <a:ext uri="{FF2B5EF4-FFF2-40B4-BE49-F238E27FC236}">
                    <a16:creationId xmlns:a16="http://schemas.microsoft.com/office/drawing/2014/main" id="{73EC1253-659C-019D-64A9-C8A6FF8631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23903" y="3932656"/>
                <a:ext cx="611764" cy="611764"/>
              </a:xfrm>
              <a:prstGeom prst="rect">
                <a:avLst/>
              </a:prstGeom>
            </p:spPr>
          </p:pic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BEBDD2B5-6BFD-5B46-D78C-C02C723DA2AE}"/>
                </a:ext>
              </a:extLst>
            </p:cNvPr>
            <p:cNvGrpSpPr/>
            <p:nvPr/>
          </p:nvGrpSpPr>
          <p:grpSpPr>
            <a:xfrm>
              <a:off x="124996" y="2742672"/>
              <a:ext cx="720000" cy="720000"/>
              <a:chOff x="124996" y="2742672"/>
              <a:chExt cx="720000" cy="720000"/>
            </a:xfrm>
          </p:grpSpPr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6F2F9010-7FF8-23B1-009B-EE12855F8A9A}"/>
                  </a:ext>
                </a:extLst>
              </p:cNvPr>
              <p:cNvSpPr/>
              <p:nvPr/>
            </p:nvSpPr>
            <p:spPr>
              <a:xfrm>
                <a:off x="124996" y="2742672"/>
                <a:ext cx="720000" cy="720000"/>
              </a:xfrm>
              <a:prstGeom prst="ellipse">
                <a:avLst/>
              </a:prstGeom>
              <a:solidFill>
                <a:srgbClr val="0092BD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39" name="Graphic 138" descr="Hill scene with solid fill">
                <a:extLst>
                  <a:ext uri="{FF2B5EF4-FFF2-40B4-BE49-F238E27FC236}">
                    <a16:creationId xmlns:a16="http://schemas.microsoft.com/office/drawing/2014/main" id="{4A648D09-6DFD-A4E0-2AAC-F91E53540B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89092" y="2812499"/>
                <a:ext cx="591807" cy="591807"/>
              </a:xfrm>
              <a:prstGeom prst="rect">
                <a:avLst/>
              </a:prstGeom>
            </p:spPr>
          </p:pic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E968A33C-A79A-16AE-A440-368937A98E26}"/>
                </a:ext>
              </a:extLst>
            </p:cNvPr>
            <p:cNvGrpSpPr/>
            <p:nvPr/>
          </p:nvGrpSpPr>
          <p:grpSpPr>
            <a:xfrm>
              <a:off x="124996" y="4500341"/>
              <a:ext cx="720000" cy="720000"/>
              <a:chOff x="1945225" y="2027354"/>
              <a:chExt cx="720000" cy="720000"/>
            </a:xfrm>
          </p:grpSpPr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F3648A72-BEDC-7B43-711F-8591BBD350E6}"/>
                  </a:ext>
                </a:extLst>
              </p:cNvPr>
              <p:cNvSpPr/>
              <p:nvPr/>
            </p:nvSpPr>
            <p:spPr>
              <a:xfrm>
                <a:off x="1945225" y="2027354"/>
                <a:ext cx="720000" cy="7200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35" name="Group 134">
                <a:extLst>
                  <a:ext uri="{FF2B5EF4-FFF2-40B4-BE49-F238E27FC236}">
                    <a16:creationId xmlns:a16="http://schemas.microsoft.com/office/drawing/2014/main" id="{B8EB78B7-07CD-7526-95EA-2D7E5A48A868}"/>
                  </a:ext>
                </a:extLst>
              </p:cNvPr>
              <p:cNvGrpSpPr/>
              <p:nvPr/>
            </p:nvGrpSpPr>
            <p:grpSpPr>
              <a:xfrm>
                <a:off x="2008248" y="2034201"/>
                <a:ext cx="627788" cy="613458"/>
                <a:chOff x="6881000" y="2778900"/>
                <a:chExt cx="1297800" cy="1305700"/>
              </a:xfrm>
            </p:grpSpPr>
            <p:pic>
              <p:nvPicPr>
                <p:cNvPr id="136" name="Graphic 135" descr="Heartbeat with solid fill">
                  <a:extLst>
                    <a:ext uri="{FF2B5EF4-FFF2-40B4-BE49-F238E27FC236}">
                      <a16:creationId xmlns:a16="http://schemas.microsoft.com/office/drawing/2014/main" id="{BD62FE87-F28E-825A-CD77-4E36CA1575C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264400" y="2778900"/>
                  <a:ext cx="914400" cy="914400"/>
                </a:xfrm>
                <a:prstGeom prst="rect">
                  <a:avLst/>
                </a:prstGeom>
              </p:spPr>
            </p:pic>
            <p:pic>
              <p:nvPicPr>
                <p:cNvPr id="137" name="Graphic 136" descr="Yoga with solid fill">
                  <a:extLst>
                    <a:ext uri="{FF2B5EF4-FFF2-40B4-BE49-F238E27FC236}">
                      <a16:creationId xmlns:a16="http://schemas.microsoft.com/office/drawing/2014/main" id="{53F5F7C0-8DFF-08B0-3DA9-C3FCD9C8C93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881000" y="3170200"/>
                  <a:ext cx="914400" cy="9144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4A229F2C-5830-3184-41C4-619768696E7F}"/>
                </a:ext>
              </a:extLst>
            </p:cNvPr>
            <p:cNvGrpSpPr/>
            <p:nvPr/>
          </p:nvGrpSpPr>
          <p:grpSpPr>
            <a:xfrm>
              <a:off x="124996" y="3621506"/>
              <a:ext cx="720000" cy="720000"/>
              <a:chOff x="1924049" y="3914406"/>
              <a:chExt cx="720000" cy="720000"/>
            </a:xfrm>
          </p:grpSpPr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D284409C-E8BE-FDB5-33BB-2701186532A0}"/>
                  </a:ext>
                </a:extLst>
              </p:cNvPr>
              <p:cNvSpPr/>
              <p:nvPr/>
            </p:nvSpPr>
            <p:spPr>
              <a:xfrm>
                <a:off x="1924049" y="3914406"/>
                <a:ext cx="720000" cy="720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32" name="Graphic 131" descr="Medieval tower with solid fill">
                <a:extLst>
                  <a:ext uri="{FF2B5EF4-FFF2-40B4-BE49-F238E27FC236}">
                    <a16:creationId xmlns:a16="http://schemas.microsoft.com/office/drawing/2014/main" id="{FF2DB28D-E5ED-25F9-4DF4-F216E4A6A3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1934314" y="4086164"/>
                <a:ext cx="432972" cy="432972"/>
              </a:xfrm>
              <a:prstGeom prst="rect">
                <a:avLst/>
              </a:prstGeom>
            </p:spPr>
          </p:pic>
          <p:pic>
            <p:nvPicPr>
              <p:cNvPr id="133" name="Graphic 132" descr="Stacked Rocks with solid fill">
                <a:extLst>
                  <a:ext uri="{FF2B5EF4-FFF2-40B4-BE49-F238E27FC236}">
                    <a16:creationId xmlns:a16="http://schemas.microsoft.com/office/drawing/2014/main" id="{AF51735E-FB0E-C7E0-962B-1E08DA9797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2193906" y="4179854"/>
                <a:ext cx="398200" cy="398200"/>
              </a:xfrm>
              <a:prstGeom prst="rect">
                <a:avLst/>
              </a:prstGeom>
            </p:spPr>
          </p:pic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9DD1171D-47CC-7BB3-CEC3-34A685574A18}"/>
                </a:ext>
              </a:extLst>
            </p:cNvPr>
            <p:cNvGrpSpPr/>
            <p:nvPr/>
          </p:nvGrpSpPr>
          <p:grpSpPr>
            <a:xfrm>
              <a:off x="124996" y="985004"/>
              <a:ext cx="720000" cy="720000"/>
              <a:chOff x="124996" y="985004"/>
              <a:chExt cx="720000" cy="720000"/>
            </a:xfrm>
          </p:grpSpPr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id="{9F984920-A4CF-CACE-8649-02124D5E6D85}"/>
                  </a:ext>
                </a:extLst>
              </p:cNvPr>
              <p:cNvSpPr/>
              <p:nvPr/>
            </p:nvSpPr>
            <p:spPr>
              <a:xfrm>
                <a:off x="124996" y="985004"/>
                <a:ext cx="720000" cy="720000"/>
              </a:xfrm>
              <a:prstGeom prst="ellipse">
                <a:avLst/>
              </a:prstGeom>
              <a:solidFill>
                <a:srgbClr val="F39554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29" name="Graphic 128" descr="Hike with solid fill">
                <a:extLst>
                  <a:ext uri="{FF2B5EF4-FFF2-40B4-BE49-F238E27FC236}">
                    <a16:creationId xmlns:a16="http://schemas.microsoft.com/office/drawing/2014/main" id="{5BBA8021-E01F-84C3-2023-B097FC0478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142007" y="1185311"/>
                <a:ext cx="398200" cy="398200"/>
              </a:xfrm>
              <a:prstGeom prst="rect">
                <a:avLst/>
              </a:prstGeom>
            </p:spPr>
          </p:pic>
          <p:pic>
            <p:nvPicPr>
              <p:cNvPr id="130" name="Graphic 129" descr="Woman with kid with solid fill">
                <a:extLst>
                  <a:ext uri="{FF2B5EF4-FFF2-40B4-BE49-F238E27FC236}">
                    <a16:creationId xmlns:a16="http://schemas.microsoft.com/office/drawing/2014/main" id="{A3C07A03-8791-90AE-E569-7F49535919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9"/>
                  </a:ext>
                </a:extLst>
              </a:blip>
              <a:stretch>
                <a:fillRect/>
              </a:stretch>
            </p:blipFill>
            <p:spPr>
              <a:xfrm>
                <a:off x="364426" y="1125905"/>
                <a:ext cx="480570" cy="480570"/>
              </a:xfrm>
              <a:prstGeom prst="rect">
                <a:avLst/>
              </a:prstGeom>
            </p:spPr>
          </p:pic>
        </p:grpSp>
      </p:grp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0FE7B05-9509-F177-5F35-64A1DFD21BC6}"/>
              </a:ext>
            </a:extLst>
          </p:cNvPr>
          <p:cNvSpPr/>
          <p:nvPr/>
        </p:nvSpPr>
        <p:spPr>
          <a:xfrm>
            <a:off x="5074482" y="2306844"/>
            <a:ext cx="1202078" cy="1071779"/>
          </a:xfrm>
          <a:custGeom>
            <a:avLst/>
            <a:gdLst>
              <a:gd name="connsiteX0" fmla="*/ 924902 w 1202078"/>
              <a:gd name="connsiteY0" fmla="*/ 0 h 1071779"/>
              <a:gd name="connsiteX1" fmla="*/ 1019789 w 1202078"/>
              <a:gd name="connsiteY1" fmla="*/ 196974 h 1071779"/>
              <a:gd name="connsiteX2" fmla="*/ 1191870 w 1202078"/>
              <a:gd name="connsiteY2" fmla="*/ 869622 h 1071779"/>
              <a:gd name="connsiteX3" fmla="*/ 1202078 w 1202078"/>
              <a:gd name="connsiteY3" fmla="*/ 1071778 h 1071779"/>
              <a:gd name="connsiteX4" fmla="*/ 136053 w 1202078"/>
              <a:gd name="connsiteY4" fmla="*/ 1071779 h 1071779"/>
              <a:gd name="connsiteX5" fmla="*/ 131348 w 1202078"/>
              <a:gd name="connsiteY5" fmla="*/ 978616 h 1071779"/>
              <a:gd name="connsiteX6" fmla="*/ 37538 w 1202078"/>
              <a:gd name="connsiteY6" fmla="*/ 611917 h 1071779"/>
              <a:gd name="connsiteX7" fmla="*/ 0 w 1202078"/>
              <a:gd name="connsiteY7" fmla="*/ 533993 h 1071779"/>
              <a:gd name="connsiteX8" fmla="*/ 924902 w 1202078"/>
              <a:gd name="connsiteY8" fmla="*/ 0 h 1071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2078" h="1071779">
                <a:moveTo>
                  <a:pt x="924902" y="0"/>
                </a:moveTo>
                <a:lnTo>
                  <a:pt x="1019789" y="196974"/>
                </a:lnTo>
                <a:cubicBezTo>
                  <a:pt x="1108738" y="407272"/>
                  <a:pt x="1167866" y="633255"/>
                  <a:pt x="1191870" y="869622"/>
                </a:cubicBezTo>
                <a:lnTo>
                  <a:pt x="1202078" y="1071778"/>
                </a:lnTo>
                <a:lnTo>
                  <a:pt x="136053" y="1071779"/>
                </a:lnTo>
                <a:lnTo>
                  <a:pt x="131348" y="978616"/>
                </a:lnTo>
                <a:cubicBezTo>
                  <a:pt x="118263" y="849759"/>
                  <a:pt x="86029" y="726563"/>
                  <a:pt x="37538" y="611917"/>
                </a:cubicBezTo>
                <a:lnTo>
                  <a:pt x="0" y="533993"/>
                </a:lnTo>
                <a:lnTo>
                  <a:pt x="924902" y="0"/>
                </a:lnTo>
                <a:close/>
              </a:path>
            </a:pathLst>
          </a:custGeom>
          <a:gradFill flip="none" rotWithShape="1">
            <a:gsLst>
              <a:gs pos="16000">
                <a:schemeClr val="bg1">
                  <a:lumMod val="75000"/>
                </a:schemeClr>
              </a:gs>
              <a:gs pos="45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82B5B46-5AF9-F8CE-B332-92038345B22F}"/>
              </a:ext>
            </a:extLst>
          </p:cNvPr>
          <p:cNvSpPr/>
          <p:nvPr/>
        </p:nvSpPr>
        <p:spPr>
          <a:xfrm>
            <a:off x="3940150" y="722887"/>
            <a:ext cx="1335272" cy="661267"/>
          </a:xfrm>
          <a:custGeom>
            <a:avLst/>
            <a:gdLst>
              <a:gd name="connsiteX0" fmla="*/ 0 w 1335272"/>
              <a:gd name="connsiteY0" fmla="*/ 0 h 661267"/>
              <a:gd name="connsiteX1" fmla="*/ 1195385 w 1335272"/>
              <a:gd name="connsiteY1" fmla="*/ 278521 h 661267"/>
              <a:gd name="connsiteX2" fmla="*/ 1335272 w 1335272"/>
              <a:gd name="connsiteY2" fmla="*/ 353282 h 661267"/>
              <a:gd name="connsiteX3" fmla="*/ 1157457 w 1335272"/>
              <a:gd name="connsiteY3" fmla="*/ 661267 h 661267"/>
              <a:gd name="connsiteX4" fmla="*/ 1117687 w 1335272"/>
              <a:gd name="connsiteY4" fmla="*/ 637107 h 661267"/>
              <a:gd name="connsiteX5" fmla="*/ 534 w 1335272"/>
              <a:gd name="connsiteY5" fmla="*/ 354233 h 661267"/>
              <a:gd name="connsiteX6" fmla="*/ 199 w 1335272"/>
              <a:gd name="connsiteY6" fmla="*/ 354250 h 661267"/>
              <a:gd name="connsiteX7" fmla="*/ 0 w 1335272"/>
              <a:gd name="connsiteY7" fmla="*/ 0 h 661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5272" h="661267">
                <a:moveTo>
                  <a:pt x="0" y="0"/>
                </a:moveTo>
                <a:cubicBezTo>
                  <a:pt x="421806" y="-237"/>
                  <a:pt x="829642" y="98010"/>
                  <a:pt x="1195385" y="278521"/>
                </a:cubicBezTo>
                <a:lnTo>
                  <a:pt x="1335272" y="353282"/>
                </a:lnTo>
                <a:lnTo>
                  <a:pt x="1157457" y="661267"/>
                </a:lnTo>
                <a:lnTo>
                  <a:pt x="1117687" y="637107"/>
                </a:lnTo>
                <a:cubicBezTo>
                  <a:pt x="785599" y="456705"/>
                  <a:pt x="405034" y="354233"/>
                  <a:pt x="534" y="354233"/>
                </a:cubicBezTo>
                <a:lnTo>
                  <a:pt x="199" y="354250"/>
                </a:lnTo>
                <a:lnTo>
                  <a:pt x="0" y="0"/>
                </a:lnTo>
                <a:close/>
              </a:path>
            </a:pathLst>
          </a:custGeom>
          <a:solidFill>
            <a:srgbClr val="C0DE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4FEF25B-8C63-C90F-C321-556A1BD094F9}"/>
              </a:ext>
            </a:extLst>
          </p:cNvPr>
          <p:cNvSpPr/>
          <p:nvPr/>
        </p:nvSpPr>
        <p:spPr>
          <a:xfrm>
            <a:off x="5161679" y="1114813"/>
            <a:ext cx="1114511" cy="1132272"/>
          </a:xfrm>
          <a:custGeom>
            <a:avLst/>
            <a:gdLst>
              <a:gd name="connsiteX0" fmla="*/ 177976 w 1114511"/>
              <a:gd name="connsiteY0" fmla="*/ 0 h 1132272"/>
              <a:gd name="connsiteX1" fmla="*/ 276385 w 1114511"/>
              <a:gd name="connsiteY1" fmla="*/ 61084 h 1132272"/>
              <a:gd name="connsiteX2" fmla="*/ 1020916 w 1114511"/>
              <a:gd name="connsiteY2" fmla="*/ 803610 h 1132272"/>
              <a:gd name="connsiteX3" fmla="*/ 1114511 w 1114511"/>
              <a:gd name="connsiteY3" fmla="*/ 953843 h 1132272"/>
              <a:gd name="connsiteX4" fmla="*/ 805464 w 1114511"/>
              <a:gd name="connsiteY4" fmla="*/ 1132272 h 1132272"/>
              <a:gd name="connsiteX5" fmla="*/ 722451 w 1114511"/>
              <a:gd name="connsiteY5" fmla="*/ 995627 h 1132272"/>
              <a:gd name="connsiteX6" fmla="*/ 89399 w 1114511"/>
              <a:gd name="connsiteY6" fmla="*/ 362575 h 1132272"/>
              <a:gd name="connsiteX7" fmla="*/ 0 w 1114511"/>
              <a:gd name="connsiteY7" fmla="*/ 308264 h 1132272"/>
              <a:gd name="connsiteX8" fmla="*/ 177976 w 1114511"/>
              <a:gd name="connsiteY8" fmla="*/ 0 h 113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4511" h="1132272">
                <a:moveTo>
                  <a:pt x="177976" y="0"/>
                </a:moveTo>
                <a:lnTo>
                  <a:pt x="276385" y="61084"/>
                </a:lnTo>
                <a:cubicBezTo>
                  <a:pt x="567294" y="254965"/>
                  <a:pt x="821375" y="505878"/>
                  <a:pt x="1020916" y="803610"/>
                </a:cubicBezTo>
                <a:lnTo>
                  <a:pt x="1114511" y="953843"/>
                </a:lnTo>
                <a:lnTo>
                  <a:pt x="805464" y="1132272"/>
                </a:lnTo>
                <a:lnTo>
                  <a:pt x="722451" y="995627"/>
                </a:lnTo>
                <a:cubicBezTo>
                  <a:pt x="553978" y="746254"/>
                  <a:pt x="338772" y="531048"/>
                  <a:pt x="89399" y="362575"/>
                </a:cubicBezTo>
                <a:lnTo>
                  <a:pt x="0" y="308264"/>
                </a:lnTo>
                <a:lnTo>
                  <a:pt x="177976" y="0"/>
                </a:lnTo>
                <a:close/>
              </a:path>
            </a:pathLst>
          </a:custGeom>
          <a:solidFill>
            <a:srgbClr val="A2CEA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FEEAA4E-9511-C286-58E6-BC57F3835F7F}"/>
              </a:ext>
            </a:extLst>
          </p:cNvPr>
          <p:cNvSpPr/>
          <p:nvPr/>
        </p:nvSpPr>
        <p:spPr>
          <a:xfrm>
            <a:off x="6005331" y="2134702"/>
            <a:ext cx="633075" cy="1248657"/>
          </a:xfrm>
          <a:custGeom>
            <a:avLst/>
            <a:gdLst>
              <a:gd name="connsiteX0" fmla="*/ 306363 w 633075"/>
              <a:gd name="connsiteY0" fmla="*/ 0 h 1248657"/>
              <a:gd name="connsiteX1" fmla="*/ 357193 w 633075"/>
              <a:gd name="connsiteY1" fmla="*/ 95146 h 1248657"/>
              <a:gd name="connsiteX2" fmla="*/ 628596 w 633075"/>
              <a:gd name="connsiteY2" fmla="*/ 1111026 h 1248657"/>
              <a:gd name="connsiteX3" fmla="*/ 633075 w 633075"/>
              <a:gd name="connsiteY3" fmla="*/ 1248657 h 1248657"/>
              <a:gd name="connsiteX4" fmla="*/ 277176 w 633075"/>
              <a:gd name="connsiteY4" fmla="*/ 1248657 h 1248657"/>
              <a:gd name="connsiteX5" fmla="*/ 266968 w 633075"/>
              <a:gd name="connsiteY5" fmla="*/ 1046501 h 1248657"/>
              <a:gd name="connsiteX6" fmla="*/ 94887 w 633075"/>
              <a:gd name="connsiteY6" fmla="*/ 373853 h 1248657"/>
              <a:gd name="connsiteX7" fmla="*/ 0 w 633075"/>
              <a:gd name="connsiteY7" fmla="*/ 176879 h 1248657"/>
              <a:gd name="connsiteX8" fmla="*/ 306363 w 633075"/>
              <a:gd name="connsiteY8" fmla="*/ 0 h 1248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3075" h="1248657">
                <a:moveTo>
                  <a:pt x="306363" y="0"/>
                </a:moveTo>
                <a:lnTo>
                  <a:pt x="357193" y="95146"/>
                </a:lnTo>
                <a:cubicBezTo>
                  <a:pt x="515463" y="416724"/>
                  <a:pt x="605932" y="762165"/>
                  <a:pt x="628596" y="1111026"/>
                </a:cubicBezTo>
                <a:lnTo>
                  <a:pt x="633075" y="1248657"/>
                </a:lnTo>
                <a:lnTo>
                  <a:pt x="277176" y="1248657"/>
                </a:lnTo>
                <a:lnTo>
                  <a:pt x="266968" y="1046501"/>
                </a:lnTo>
                <a:cubicBezTo>
                  <a:pt x="242964" y="810134"/>
                  <a:pt x="183836" y="584151"/>
                  <a:pt x="94887" y="373853"/>
                </a:cubicBezTo>
                <a:lnTo>
                  <a:pt x="0" y="176879"/>
                </a:lnTo>
                <a:lnTo>
                  <a:pt x="306363" y="0"/>
                </a:lnTo>
                <a:close/>
              </a:path>
            </a:pathLst>
          </a:custGeom>
          <a:solidFill>
            <a:srgbClr val="8CC29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C52DEE21-1B74-F6C1-030D-120172994472}"/>
              </a:ext>
            </a:extLst>
          </p:cNvPr>
          <p:cNvSpPr/>
          <p:nvPr/>
        </p:nvSpPr>
        <p:spPr>
          <a:xfrm>
            <a:off x="5991446" y="3458310"/>
            <a:ext cx="646942" cy="1273507"/>
          </a:xfrm>
          <a:custGeom>
            <a:avLst/>
            <a:gdLst>
              <a:gd name="connsiteX0" fmla="*/ 291060 w 646942"/>
              <a:gd name="connsiteY0" fmla="*/ 0 h 1273507"/>
              <a:gd name="connsiteX1" fmla="*/ 646942 w 646942"/>
              <a:gd name="connsiteY1" fmla="*/ 0 h 1273507"/>
              <a:gd name="connsiteX2" fmla="*/ 642544 w 646942"/>
              <a:gd name="connsiteY2" fmla="*/ 136661 h 1273507"/>
              <a:gd name="connsiteX3" fmla="*/ 371506 w 646942"/>
              <a:gd name="connsiteY3" fmla="*/ 1152639 h 1273507"/>
              <a:gd name="connsiteX4" fmla="*/ 306990 w 646942"/>
              <a:gd name="connsiteY4" fmla="*/ 1273507 h 1273507"/>
              <a:gd name="connsiteX5" fmla="*/ 0 w 646942"/>
              <a:gd name="connsiteY5" fmla="*/ 1096266 h 1273507"/>
              <a:gd name="connsiteX6" fmla="*/ 10078 w 646942"/>
              <a:gd name="connsiteY6" fmla="*/ 1079677 h 1273507"/>
              <a:gd name="connsiteX7" fmla="*/ 280852 w 646942"/>
              <a:gd name="connsiteY7" fmla="*/ 202155 h 1273507"/>
              <a:gd name="connsiteX8" fmla="*/ 291060 w 646942"/>
              <a:gd name="connsiteY8" fmla="*/ 0 h 127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942" h="1273507">
                <a:moveTo>
                  <a:pt x="291060" y="0"/>
                </a:moveTo>
                <a:lnTo>
                  <a:pt x="646942" y="0"/>
                </a:lnTo>
                <a:lnTo>
                  <a:pt x="642544" y="136661"/>
                </a:lnTo>
                <a:cubicBezTo>
                  <a:pt x="620005" y="485530"/>
                  <a:pt x="529660" y="831005"/>
                  <a:pt x="371506" y="1152639"/>
                </a:cubicBezTo>
                <a:lnTo>
                  <a:pt x="306990" y="1273507"/>
                </a:lnTo>
                <a:lnTo>
                  <a:pt x="0" y="1096266"/>
                </a:lnTo>
                <a:lnTo>
                  <a:pt x="10078" y="1079677"/>
                </a:lnTo>
                <a:cubicBezTo>
                  <a:pt x="154400" y="814007"/>
                  <a:pt x="248846" y="517311"/>
                  <a:pt x="280852" y="202155"/>
                </a:cubicBezTo>
                <a:lnTo>
                  <a:pt x="291060" y="0"/>
                </a:lnTo>
                <a:close/>
              </a:path>
            </a:pathLst>
          </a:custGeom>
          <a:solidFill>
            <a:srgbClr val="61AB6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BEA7C26-3CF1-42F0-DF06-6362163DBC79}"/>
              </a:ext>
            </a:extLst>
          </p:cNvPr>
          <p:cNvSpPr/>
          <p:nvPr/>
        </p:nvSpPr>
        <p:spPr>
          <a:xfrm>
            <a:off x="5155815" y="4618647"/>
            <a:ext cx="1105462" cy="1111836"/>
          </a:xfrm>
          <a:custGeom>
            <a:avLst/>
            <a:gdLst>
              <a:gd name="connsiteX0" fmla="*/ 796707 w 1105462"/>
              <a:gd name="connsiteY0" fmla="*/ 0 h 1111836"/>
              <a:gd name="connsiteX1" fmla="*/ 1105462 w 1105462"/>
              <a:gd name="connsiteY1" fmla="*/ 178260 h 1111836"/>
              <a:gd name="connsiteX2" fmla="*/ 1027320 w 1105462"/>
              <a:gd name="connsiteY2" fmla="*/ 303790 h 1111836"/>
              <a:gd name="connsiteX3" fmla="*/ 283055 w 1105462"/>
              <a:gd name="connsiteY3" fmla="*/ 1046584 h 1111836"/>
              <a:gd name="connsiteX4" fmla="*/ 178016 w 1105462"/>
              <a:gd name="connsiteY4" fmla="*/ 1111836 h 1111836"/>
              <a:gd name="connsiteX5" fmla="*/ 0 w 1105462"/>
              <a:gd name="connsiteY5" fmla="*/ 803504 h 1111836"/>
              <a:gd name="connsiteX6" fmla="*/ 95262 w 1105462"/>
              <a:gd name="connsiteY6" fmla="*/ 745631 h 1111836"/>
              <a:gd name="connsiteX7" fmla="*/ 728314 w 1105462"/>
              <a:gd name="connsiteY7" fmla="*/ 112579 h 1111836"/>
              <a:gd name="connsiteX8" fmla="*/ 796707 w 1105462"/>
              <a:gd name="connsiteY8" fmla="*/ 0 h 111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462" h="1111836">
                <a:moveTo>
                  <a:pt x="796707" y="0"/>
                </a:moveTo>
                <a:lnTo>
                  <a:pt x="1105462" y="178260"/>
                </a:lnTo>
                <a:lnTo>
                  <a:pt x="1027320" y="303790"/>
                </a:lnTo>
                <a:cubicBezTo>
                  <a:pt x="827885" y="601594"/>
                  <a:pt x="573895" y="852598"/>
                  <a:pt x="283055" y="1046584"/>
                </a:cubicBezTo>
                <a:lnTo>
                  <a:pt x="178016" y="1111836"/>
                </a:lnTo>
                <a:lnTo>
                  <a:pt x="0" y="803504"/>
                </a:lnTo>
                <a:lnTo>
                  <a:pt x="95262" y="745631"/>
                </a:lnTo>
                <a:cubicBezTo>
                  <a:pt x="344635" y="577158"/>
                  <a:pt x="559841" y="361952"/>
                  <a:pt x="728314" y="112579"/>
                </a:cubicBezTo>
                <a:lnTo>
                  <a:pt x="796707" y="0"/>
                </a:lnTo>
                <a:close/>
              </a:path>
            </a:pathLst>
          </a:custGeom>
          <a:solidFill>
            <a:srgbClr val="4D91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A9DED8CC-82FE-2898-B3DC-32D19EE011C4}"/>
              </a:ext>
            </a:extLst>
          </p:cNvPr>
          <p:cNvSpPr/>
          <p:nvPr/>
        </p:nvSpPr>
        <p:spPr>
          <a:xfrm>
            <a:off x="3941120" y="5461076"/>
            <a:ext cx="1328238" cy="657707"/>
          </a:xfrm>
          <a:custGeom>
            <a:avLst/>
            <a:gdLst>
              <a:gd name="connsiteX0" fmla="*/ 1150623 w 1328238"/>
              <a:gd name="connsiteY0" fmla="*/ 0 h 657707"/>
              <a:gd name="connsiteX1" fmla="*/ 1328238 w 1328238"/>
              <a:gd name="connsiteY1" fmla="*/ 307639 h 657707"/>
              <a:gd name="connsiteX2" fmla="*/ 1195284 w 1328238"/>
              <a:gd name="connsiteY2" fmla="*/ 378756 h 657707"/>
              <a:gd name="connsiteX3" fmla="*/ 0 w 1328238"/>
              <a:gd name="connsiteY3" fmla="*/ 657707 h 657707"/>
              <a:gd name="connsiteX4" fmla="*/ 71 w 1328238"/>
              <a:gd name="connsiteY4" fmla="*/ 303447 h 657707"/>
              <a:gd name="connsiteX5" fmla="*/ 239195 w 1328238"/>
              <a:gd name="connsiteY5" fmla="*/ 291372 h 657707"/>
              <a:gd name="connsiteX6" fmla="*/ 1116717 w 1328238"/>
              <a:gd name="connsiteY6" fmla="*/ 20598 h 657707"/>
              <a:gd name="connsiteX7" fmla="*/ 1150623 w 1328238"/>
              <a:gd name="connsiteY7" fmla="*/ 0 h 657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8238" h="657707">
                <a:moveTo>
                  <a:pt x="1150623" y="0"/>
                </a:moveTo>
                <a:lnTo>
                  <a:pt x="1328238" y="307639"/>
                </a:lnTo>
                <a:lnTo>
                  <a:pt x="1195284" y="378756"/>
                </a:lnTo>
                <a:cubicBezTo>
                  <a:pt x="829606" y="559397"/>
                  <a:pt x="421806" y="657791"/>
                  <a:pt x="0" y="657707"/>
                </a:cubicBezTo>
                <a:lnTo>
                  <a:pt x="71" y="303447"/>
                </a:lnTo>
                <a:lnTo>
                  <a:pt x="239195" y="291372"/>
                </a:lnTo>
                <a:cubicBezTo>
                  <a:pt x="554351" y="259366"/>
                  <a:pt x="851047" y="164920"/>
                  <a:pt x="1116717" y="20598"/>
                </a:cubicBezTo>
                <a:lnTo>
                  <a:pt x="1150623" y="0"/>
                </a:lnTo>
                <a:close/>
              </a:path>
            </a:pathLst>
          </a:custGeom>
          <a:solidFill>
            <a:srgbClr val="386A3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B55F6C4-3B8D-7049-99B1-2CCA44701229}"/>
              </a:ext>
            </a:extLst>
          </p:cNvPr>
          <p:cNvSpPr/>
          <p:nvPr/>
        </p:nvSpPr>
        <p:spPr>
          <a:xfrm>
            <a:off x="3940150" y="1072180"/>
            <a:ext cx="1157258" cy="1229527"/>
          </a:xfrm>
          <a:custGeom>
            <a:avLst/>
            <a:gdLst>
              <a:gd name="connsiteX0" fmla="*/ 335 w 1157258"/>
              <a:gd name="connsiteY0" fmla="*/ 0 h 1229527"/>
              <a:gd name="connsiteX1" fmla="*/ 1117488 w 1157258"/>
              <a:gd name="connsiteY1" fmla="*/ 282874 h 1229527"/>
              <a:gd name="connsiteX2" fmla="*/ 1157258 w 1157258"/>
              <a:gd name="connsiteY2" fmla="*/ 307034 h 1229527"/>
              <a:gd name="connsiteX3" fmla="*/ 624656 w 1157258"/>
              <a:gd name="connsiteY3" fmla="*/ 1229527 h 1229527"/>
              <a:gd name="connsiteX4" fmla="*/ 609358 w 1157258"/>
              <a:gd name="connsiteY4" fmla="*/ 1220233 h 1229527"/>
              <a:gd name="connsiteX5" fmla="*/ 130971 w 1157258"/>
              <a:gd name="connsiteY5" fmla="*/ 1072620 h 1229527"/>
              <a:gd name="connsiteX6" fmla="*/ 597 w 1157258"/>
              <a:gd name="connsiteY6" fmla="*/ 1066036 h 1229527"/>
              <a:gd name="connsiteX7" fmla="*/ 0 w 1157258"/>
              <a:gd name="connsiteY7" fmla="*/ 17 h 1229527"/>
              <a:gd name="connsiteX8" fmla="*/ 335 w 1157258"/>
              <a:gd name="connsiteY8" fmla="*/ 0 h 1229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7258" h="1229527">
                <a:moveTo>
                  <a:pt x="335" y="0"/>
                </a:moveTo>
                <a:cubicBezTo>
                  <a:pt x="404835" y="0"/>
                  <a:pt x="785400" y="102472"/>
                  <a:pt x="1117488" y="282874"/>
                </a:cubicBezTo>
                <a:lnTo>
                  <a:pt x="1157258" y="307034"/>
                </a:lnTo>
                <a:lnTo>
                  <a:pt x="624656" y="1229527"/>
                </a:lnTo>
                <a:lnTo>
                  <a:pt x="609358" y="1220233"/>
                </a:lnTo>
                <a:cubicBezTo>
                  <a:pt x="464526" y="1141556"/>
                  <a:pt x="302781" y="1090068"/>
                  <a:pt x="130971" y="1072620"/>
                </a:cubicBezTo>
                <a:lnTo>
                  <a:pt x="597" y="1066036"/>
                </a:lnTo>
                <a:lnTo>
                  <a:pt x="0" y="17"/>
                </a:lnTo>
                <a:lnTo>
                  <a:pt x="335" y="0"/>
                </a:lnTo>
                <a:close/>
              </a:path>
            </a:pathLst>
          </a:custGeom>
          <a:gradFill flip="none" rotWithShape="1">
            <a:gsLst>
              <a:gs pos="16000">
                <a:schemeClr val="bg1">
                  <a:lumMod val="75000"/>
                </a:schemeClr>
              </a:gs>
              <a:gs pos="45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C2F8AE64-14FE-AA74-12CF-FE750F09AB8C}"/>
              </a:ext>
            </a:extLst>
          </p:cNvPr>
          <p:cNvSpPr/>
          <p:nvPr/>
        </p:nvSpPr>
        <p:spPr>
          <a:xfrm>
            <a:off x="4629078" y="1423078"/>
            <a:ext cx="1338065" cy="1356610"/>
          </a:xfrm>
          <a:custGeom>
            <a:avLst/>
            <a:gdLst>
              <a:gd name="connsiteX0" fmla="*/ 532601 w 1338065"/>
              <a:gd name="connsiteY0" fmla="*/ 0 h 1356610"/>
              <a:gd name="connsiteX1" fmla="*/ 622000 w 1338065"/>
              <a:gd name="connsiteY1" fmla="*/ 54311 h 1356610"/>
              <a:gd name="connsiteX2" fmla="*/ 1255052 w 1338065"/>
              <a:gd name="connsiteY2" fmla="*/ 687363 h 1356610"/>
              <a:gd name="connsiteX3" fmla="*/ 1338065 w 1338065"/>
              <a:gd name="connsiteY3" fmla="*/ 824008 h 1356610"/>
              <a:gd name="connsiteX4" fmla="*/ 415573 w 1338065"/>
              <a:gd name="connsiteY4" fmla="*/ 1356610 h 1356610"/>
              <a:gd name="connsiteX5" fmla="*/ 371088 w 1338065"/>
              <a:gd name="connsiteY5" fmla="*/ 1283386 h 1356610"/>
              <a:gd name="connsiteX6" fmla="*/ 25976 w 1338065"/>
              <a:gd name="connsiteY6" fmla="*/ 938274 h 1356610"/>
              <a:gd name="connsiteX7" fmla="*/ 0 w 1338065"/>
              <a:gd name="connsiteY7" fmla="*/ 922493 h 1356610"/>
              <a:gd name="connsiteX8" fmla="*/ 532601 w 1338065"/>
              <a:gd name="connsiteY8" fmla="*/ 0 h 135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8065" h="1356610">
                <a:moveTo>
                  <a:pt x="532601" y="0"/>
                </a:moveTo>
                <a:lnTo>
                  <a:pt x="622000" y="54311"/>
                </a:lnTo>
                <a:cubicBezTo>
                  <a:pt x="871373" y="222784"/>
                  <a:pt x="1086579" y="437990"/>
                  <a:pt x="1255052" y="687363"/>
                </a:cubicBezTo>
                <a:lnTo>
                  <a:pt x="1338065" y="824008"/>
                </a:lnTo>
                <a:lnTo>
                  <a:pt x="415573" y="1356610"/>
                </a:lnTo>
                <a:lnTo>
                  <a:pt x="371088" y="1283386"/>
                </a:lnTo>
                <a:cubicBezTo>
                  <a:pt x="279244" y="1147439"/>
                  <a:pt x="161923" y="1030118"/>
                  <a:pt x="25976" y="938274"/>
                </a:cubicBezTo>
                <a:lnTo>
                  <a:pt x="0" y="922493"/>
                </a:lnTo>
                <a:lnTo>
                  <a:pt x="532601" y="0"/>
                </a:lnTo>
                <a:close/>
              </a:path>
            </a:pathLst>
          </a:custGeom>
          <a:gradFill flip="none" rotWithShape="1">
            <a:gsLst>
              <a:gs pos="16000">
                <a:schemeClr val="bg1">
                  <a:lumMod val="75000"/>
                </a:schemeClr>
              </a:gs>
              <a:gs pos="45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CCD3D7A-990D-4498-C8F9-E095C6049786}"/>
              </a:ext>
            </a:extLst>
          </p:cNvPr>
          <p:cNvSpPr/>
          <p:nvPr/>
        </p:nvSpPr>
        <p:spPr>
          <a:xfrm>
            <a:off x="5068177" y="3458309"/>
            <a:ext cx="1214330" cy="1096266"/>
          </a:xfrm>
          <a:custGeom>
            <a:avLst/>
            <a:gdLst>
              <a:gd name="connsiteX0" fmla="*/ 148305 w 1214330"/>
              <a:gd name="connsiteY0" fmla="*/ 0 h 1096266"/>
              <a:gd name="connsiteX1" fmla="*/ 1214330 w 1214330"/>
              <a:gd name="connsiteY1" fmla="*/ 0 h 1096266"/>
              <a:gd name="connsiteX2" fmla="*/ 1204122 w 1214330"/>
              <a:gd name="connsiteY2" fmla="*/ 202155 h 1096266"/>
              <a:gd name="connsiteX3" fmla="*/ 933348 w 1214330"/>
              <a:gd name="connsiteY3" fmla="*/ 1079677 h 1096266"/>
              <a:gd name="connsiteX4" fmla="*/ 923270 w 1214330"/>
              <a:gd name="connsiteY4" fmla="*/ 1096266 h 1096266"/>
              <a:gd name="connsiteX5" fmla="*/ 0 w 1214330"/>
              <a:gd name="connsiteY5" fmla="*/ 563216 h 1096266"/>
              <a:gd name="connsiteX6" fmla="*/ 49790 w 1214330"/>
              <a:gd name="connsiteY6" fmla="*/ 459859 h 1096266"/>
              <a:gd name="connsiteX7" fmla="*/ 143600 w 1214330"/>
              <a:gd name="connsiteY7" fmla="*/ 93160 h 1096266"/>
              <a:gd name="connsiteX8" fmla="*/ 148305 w 1214330"/>
              <a:gd name="connsiteY8" fmla="*/ 0 h 1096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4330" h="1096266">
                <a:moveTo>
                  <a:pt x="148305" y="0"/>
                </a:moveTo>
                <a:lnTo>
                  <a:pt x="1214330" y="0"/>
                </a:lnTo>
                <a:lnTo>
                  <a:pt x="1204122" y="202155"/>
                </a:lnTo>
                <a:cubicBezTo>
                  <a:pt x="1172116" y="517311"/>
                  <a:pt x="1077670" y="814007"/>
                  <a:pt x="933348" y="1079677"/>
                </a:cubicBezTo>
                <a:lnTo>
                  <a:pt x="923270" y="1096266"/>
                </a:lnTo>
                <a:lnTo>
                  <a:pt x="0" y="563216"/>
                </a:lnTo>
                <a:lnTo>
                  <a:pt x="49790" y="459859"/>
                </a:lnTo>
                <a:cubicBezTo>
                  <a:pt x="98281" y="345213"/>
                  <a:pt x="130515" y="222017"/>
                  <a:pt x="143600" y="93160"/>
                </a:cubicBezTo>
                <a:lnTo>
                  <a:pt x="148305" y="0"/>
                </a:lnTo>
                <a:close/>
              </a:path>
            </a:pathLst>
          </a:custGeom>
          <a:gradFill flip="none" rotWithShape="1">
            <a:gsLst>
              <a:gs pos="16000">
                <a:schemeClr val="bg1">
                  <a:lumMod val="75000"/>
                </a:schemeClr>
              </a:gs>
              <a:gs pos="45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CD29820E-4671-8300-93E2-138BC1730EE3}"/>
              </a:ext>
            </a:extLst>
          </p:cNvPr>
          <p:cNvSpPr/>
          <p:nvPr/>
        </p:nvSpPr>
        <p:spPr>
          <a:xfrm>
            <a:off x="4623215" y="4086045"/>
            <a:ext cx="1329309" cy="1336106"/>
          </a:xfrm>
          <a:custGeom>
            <a:avLst/>
            <a:gdLst>
              <a:gd name="connsiteX0" fmla="*/ 406815 w 1329309"/>
              <a:gd name="connsiteY0" fmla="*/ 0 h 1336106"/>
              <a:gd name="connsiteX1" fmla="*/ 1329309 w 1329309"/>
              <a:gd name="connsiteY1" fmla="*/ 532602 h 1336106"/>
              <a:gd name="connsiteX2" fmla="*/ 1260916 w 1329309"/>
              <a:gd name="connsiteY2" fmla="*/ 645181 h 1336106"/>
              <a:gd name="connsiteX3" fmla="*/ 627864 w 1329309"/>
              <a:gd name="connsiteY3" fmla="*/ 1278233 h 1336106"/>
              <a:gd name="connsiteX4" fmla="*/ 532602 w 1329309"/>
              <a:gd name="connsiteY4" fmla="*/ 1336106 h 1336106"/>
              <a:gd name="connsiteX5" fmla="*/ 0 w 1329309"/>
              <a:gd name="connsiteY5" fmla="*/ 413612 h 1336106"/>
              <a:gd name="connsiteX6" fmla="*/ 31839 w 1329309"/>
              <a:gd name="connsiteY6" fmla="*/ 394269 h 1336106"/>
              <a:gd name="connsiteX7" fmla="*/ 376951 w 1329309"/>
              <a:gd name="connsiteY7" fmla="*/ 49157 h 1336106"/>
              <a:gd name="connsiteX8" fmla="*/ 406815 w 1329309"/>
              <a:gd name="connsiteY8" fmla="*/ 0 h 133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9309" h="1336106">
                <a:moveTo>
                  <a:pt x="406815" y="0"/>
                </a:moveTo>
                <a:lnTo>
                  <a:pt x="1329309" y="532602"/>
                </a:lnTo>
                <a:lnTo>
                  <a:pt x="1260916" y="645181"/>
                </a:lnTo>
                <a:cubicBezTo>
                  <a:pt x="1092443" y="894554"/>
                  <a:pt x="877237" y="1109760"/>
                  <a:pt x="627864" y="1278233"/>
                </a:cubicBezTo>
                <a:lnTo>
                  <a:pt x="532602" y="1336106"/>
                </a:lnTo>
                <a:lnTo>
                  <a:pt x="0" y="413612"/>
                </a:lnTo>
                <a:lnTo>
                  <a:pt x="31839" y="394269"/>
                </a:lnTo>
                <a:cubicBezTo>
                  <a:pt x="167786" y="302425"/>
                  <a:pt x="285107" y="185104"/>
                  <a:pt x="376951" y="49157"/>
                </a:cubicBezTo>
                <a:lnTo>
                  <a:pt x="406815" y="0"/>
                </a:lnTo>
                <a:close/>
              </a:path>
            </a:pathLst>
          </a:custGeom>
          <a:gradFill flip="none" rotWithShape="1">
            <a:gsLst>
              <a:gs pos="16000">
                <a:schemeClr val="bg1">
                  <a:lumMod val="75000"/>
                </a:schemeClr>
              </a:gs>
              <a:gs pos="45000">
                <a:schemeClr val="bg1">
                  <a:lumMod val="8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887617B-55AD-5C17-8CE6-21F07AB73149}"/>
              </a:ext>
            </a:extLst>
          </p:cNvPr>
          <p:cNvSpPr/>
          <p:nvPr/>
        </p:nvSpPr>
        <p:spPr>
          <a:xfrm>
            <a:off x="3941191" y="4538583"/>
            <a:ext cx="1150552" cy="1225941"/>
          </a:xfrm>
          <a:custGeom>
            <a:avLst/>
            <a:gdLst>
              <a:gd name="connsiteX0" fmla="*/ 617950 w 1150552"/>
              <a:gd name="connsiteY0" fmla="*/ 0 h 1225941"/>
              <a:gd name="connsiteX1" fmla="*/ 1150552 w 1150552"/>
              <a:gd name="connsiteY1" fmla="*/ 922494 h 1225941"/>
              <a:gd name="connsiteX2" fmla="*/ 1116646 w 1150552"/>
              <a:gd name="connsiteY2" fmla="*/ 943092 h 1225941"/>
              <a:gd name="connsiteX3" fmla="*/ 239124 w 1150552"/>
              <a:gd name="connsiteY3" fmla="*/ 1213866 h 1225941"/>
              <a:gd name="connsiteX4" fmla="*/ 0 w 1150552"/>
              <a:gd name="connsiteY4" fmla="*/ 1225941 h 1225941"/>
              <a:gd name="connsiteX5" fmla="*/ 214 w 1150552"/>
              <a:gd name="connsiteY5" fmla="*/ 159905 h 1225941"/>
              <a:gd name="connsiteX6" fmla="*/ 130129 w 1150552"/>
              <a:gd name="connsiteY6" fmla="*/ 153344 h 1225941"/>
              <a:gd name="connsiteX7" fmla="*/ 608516 w 1150552"/>
              <a:gd name="connsiteY7" fmla="*/ 5731 h 1225941"/>
              <a:gd name="connsiteX8" fmla="*/ 617950 w 1150552"/>
              <a:gd name="connsiteY8" fmla="*/ 0 h 122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0552" h="1225941">
                <a:moveTo>
                  <a:pt x="617950" y="0"/>
                </a:moveTo>
                <a:lnTo>
                  <a:pt x="1150552" y="922494"/>
                </a:lnTo>
                <a:lnTo>
                  <a:pt x="1116646" y="943092"/>
                </a:lnTo>
                <a:cubicBezTo>
                  <a:pt x="850976" y="1087414"/>
                  <a:pt x="554280" y="1181860"/>
                  <a:pt x="239124" y="1213866"/>
                </a:cubicBezTo>
                <a:lnTo>
                  <a:pt x="0" y="1225941"/>
                </a:lnTo>
                <a:lnTo>
                  <a:pt x="214" y="159905"/>
                </a:lnTo>
                <a:lnTo>
                  <a:pt x="130129" y="153344"/>
                </a:lnTo>
                <a:cubicBezTo>
                  <a:pt x="301939" y="135897"/>
                  <a:pt x="463684" y="84409"/>
                  <a:pt x="608516" y="5731"/>
                </a:cubicBezTo>
                <a:lnTo>
                  <a:pt x="617950" y="0"/>
                </a:lnTo>
                <a:close/>
              </a:path>
            </a:pathLst>
          </a:custGeom>
          <a:gradFill flip="none" rotWithShape="1">
            <a:gsLst>
              <a:gs pos="16000">
                <a:schemeClr val="bg1">
                  <a:lumMod val="75000"/>
                </a:schemeClr>
              </a:gs>
              <a:gs pos="45000">
                <a:schemeClr val="bg1">
                  <a:lumMod val="8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47" name="Oval 246">
            <a:extLst>
              <a:ext uri="{FF2B5EF4-FFF2-40B4-BE49-F238E27FC236}">
                <a16:creationId xmlns:a16="http://schemas.microsoft.com/office/drawing/2014/main" id="{BC274512-C16E-0D81-3660-0AE31BE5BBF7}"/>
              </a:ext>
            </a:extLst>
          </p:cNvPr>
          <p:cNvSpPr/>
          <p:nvPr/>
        </p:nvSpPr>
        <p:spPr>
          <a:xfrm>
            <a:off x="2711731" y="2235461"/>
            <a:ext cx="2387078" cy="2387078"/>
          </a:xfrm>
          <a:prstGeom prst="ellipse">
            <a:avLst/>
          </a:prstGeom>
          <a:solidFill>
            <a:srgbClr val="EEF6EF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8" name="Oval 247">
            <a:extLst>
              <a:ext uri="{FF2B5EF4-FFF2-40B4-BE49-F238E27FC236}">
                <a16:creationId xmlns:a16="http://schemas.microsoft.com/office/drawing/2014/main" id="{BD029C1F-DE49-FB31-D270-73239273632F}"/>
              </a:ext>
            </a:extLst>
          </p:cNvPr>
          <p:cNvSpPr/>
          <p:nvPr/>
        </p:nvSpPr>
        <p:spPr>
          <a:xfrm>
            <a:off x="3302028" y="2761390"/>
            <a:ext cx="1285832" cy="1285832"/>
          </a:xfrm>
          <a:prstGeom prst="ellipse">
            <a:avLst/>
          </a:prstGeom>
          <a:solidFill>
            <a:srgbClr val="D5C3A3"/>
          </a:solidFill>
          <a:ln>
            <a:noFill/>
          </a:ln>
          <a:effectLst>
            <a:outerShdw blurRad="50800" dist="25400" dir="2700000" algn="tl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4" name="Connector: Elbow 263">
            <a:extLst>
              <a:ext uri="{FF2B5EF4-FFF2-40B4-BE49-F238E27FC236}">
                <a16:creationId xmlns:a16="http://schemas.microsoft.com/office/drawing/2014/main" id="{F7379D5B-56C4-2525-D50B-B8CE81C25FB0}"/>
              </a:ext>
            </a:extLst>
          </p:cNvPr>
          <p:cNvCxnSpPr>
            <a:cxnSpLocks/>
          </p:cNvCxnSpPr>
          <p:nvPr/>
        </p:nvCxnSpPr>
        <p:spPr>
          <a:xfrm flipV="1">
            <a:off x="4884646" y="543199"/>
            <a:ext cx="1925981" cy="282862"/>
          </a:xfrm>
          <a:prstGeom prst="bentConnector3">
            <a:avLst/>
          </a:prstGeom>
          <a:ln w="19050">
            <a:solidFill>
              <a:srgbClr val="C0DEC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nector: Elbow 265">
            <a:extLst>
              <a:ext uri="{FF2B5EF4-FFF2-40B4-BE49-F238E27FC236}">
                <a16:creationId xmlns:a16="http://schemas.microsoft.com/office/drawing/2014/main" id="{5C5BC3DB-4822-0925-D97F-707B805C2763}"/>
              </a:ext>
            </a:extLst>
          </p:cNvPr>
          <p:cNvCxnSpPr>
            <a:cxnSpLocks/>
          </p:cNvCxnSpPr>
          <p:nvPr/>
        </p:nvCxnSpPr>
        <p:spPr>
          <a:xfrm flipV="1">
            <a:off x="6195176" y="1432147"/>
            <a:ext cx="1925981" cy="282862"/>
          </a:xfrm>
          <a:prstGeom prst="bentConnector3">
            <a:avLst/>
          </a:prstGeom>
          <a:ln w="19050">
            <a:solidFill>
              <a:srgbClr val="A2CEA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ctor: Elbow 266">
            <a:extLst>
              <a:ext uri="{FF2B5EF4-FFF2-40B4-BE49-F238E27FC236}">
                <a16:creationId xmlns:a16="http://schemas.microsoft.com/office/drawing/2014/main" id="{2847E639-F053-7554-2127-95580AB60456}"/>
              </a:ext>
            </a:extLst>
          </p:cNvPr>
          <p:cNvCxnSpPr>
            <a:cxnSpLocks/>
          </p:cNvCxnSpPr>
          <p:nvPr/>
        </p:nvCxnSpPr>
        <p:spPr>
          <a:xfrm flipH="1" flipV="1">
            <a:off x="4757572" y="6017381"/>
            <a:ext cx="1925981" cy="282862"/>
          </a:xfrm>
          <a:prstGeom prst="bentConnector3">
            <a:avLst/>
          </a:prstGeom>
          <a:ln w="19050">
            <a:solidFill>
              <a:srgbClr val="386A3F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ctor: Elbow 267">
            <a:extLst>
              <a:ext uri="{FF2B5EF4-FFF2-40B4-BE49-F238E27FC236}">
                <a16:creationId xmlns:a16="http://schemas.microsoft.com/office/drawing/2014/main" id="{15092977-28AE-DCB9-FFC3-376F0FBB77A3}"/>
              </a:ext>
            </a:extLst>
          </p:cNvPr>
          <p:cNvCxnSpPr>
            <a:cxnSpLocks/>
          </p:cNvCxnSpPr>
          <p:nvPr/>
        </p:nvCxnSpPr>
        <p:spPr>
          <a:xfrm>
            <a:off x="6114871" y="5121320"/>
            <a:ext cx="1925981" cy="282862"/>
          </a:xfrm>
          <a:prstGeom prst="bentConnector3">
            <a:avLst/>
          </a:prstGeom>
          <a:ln w="19050">
            <a:solidFill>
              <a:srgbClr val="4D915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65A68B69-7FF4-3045-1D0B-0350C09EE0C5}"/>
              </a:ext>
            </a:extLst>
          </p:cNvPr>
          <p:cNvGrpSpPr/>
          <p:nvPr/>
        </p:nvGrpSpPr>
        <p:grpSpPr>
          <a:xfrm>
            <a:off x="3234049" y="2757779"/>
            <a:ext cx="1342442" cy="1342442"/>
            <a:chOff x="124996" y="106170"/>
            <a:chExt cx="720000" cy="720000"/>
          </a:xfrm>
        </p:grpSpPr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1822CA81-8AE2-2DA2-46A2-3FE2874C38E9}"/>
                </a:ext>
              </a:extLst>
            </p:cNvPr>
            <p:cNvSpPr/>
            <p:nvPr/>
          </p:nvSpPr>
          <p:spPr>
            <a:xfrm>
              <a:off x="124996" y="106170"/>
              <a:ext cx="720000" cy="720000"/>
            </a:xfrm>
            <a:prstGeom prst="ellipse">
              <a:avLst/>
            </a:prstGeom>
            <a:solidFill>
              <a:srgbClr val="7CBA8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75" name="Graphic 274" descr="Open hand with plant with solid fill">
              <a:extLst>
                <a:ext uri="{FF2B5EF4-FFF2-40B4-BE49-F238E27FC236}">
                  <a16:creationId xmlns:a16="http://schemas.microsoft.com/office/drawing/2014/main" id="{A2A1B994-53D0-0A0E-D26D-3DA4F63C80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4853" y="173624"/>
              <a:ext cx="586558" cy="586558"/>
            </a:xfrm>
            <a:prstGeom prst="rect">
              <a:avLst/>
            </a:prstGeom>
          </p:spPr>
        </p:pic>
      </p:grpSp>
      <p:sp>
        <p:nvSpPr>
          <p:cNvPr id="276" name="TextBox 275">
            <a:extLst>
              <a:ext uri="{FF2B5EF4-FFF2-40B4-BE49-F238E27FC236}">
                <a16:creationId xmlns:a16="http://schemas.microsoft.com/office/drawing/2014/main" id="{8C8FE499-74BD-26CF-D7C3-1BF57FA2E8C0}"/>
              </a:ext>
            </a:extLst>
          </p:cNvPr>
          <p:cNvSpPr txBox="1"/>
          <p:nvPr/>
        </p:nvSpPr>
        <p:spPr>
          <a:xfrm>
            <a:off x="2918063" y="2579904"/>
            <a:ext cx="2037193" cy="225084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3431434"/>
              </a:avLst>
            </a:prstTxWarp>
            <a:spAutoFit/>
          </a:bodyPr>
          <a:lstStyle/>
          <a:p>
            <a:r>
              <a:rPr lang="en-GB" sz="2800" dirty="0"/>
              <a:t>Biodiversity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14B09D76-A784-9DE1-8445-647A93880D2E}"/>
              </a:ext>
            </a:extLst>
          </p:cNvPr>
          <p:cNvSpPr txBox="1"/>
          <p:nvPr/>
        </p:nvSpPr>
        <p:spPr>
          <a:xfrm rot="1060303">
            <a:off x="4066733" y="1082035"/>
            <a:ext cx="1288973" cy="229259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GB" sz="2400" dirty="0"/>
              <a:t>Monitor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153961C8-556E-81ED-9C7D-B91B4E277C77}"/>
              </a:ext>
            </a:extLst>
          </p:cNvPr>
          <p:cNvSpPr txBox="1"/>
          <p:nvPr/>
        </p:nvSpPr>
        <p:spPr>
          <a:xfrm rot="2718145">
            <a:off x="5123961" y="1715974"/>
            <a:ext cx="1108933" cy="182028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Maintain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726C51FD-544A-5A23-1A29-CC366F9AB2C4}"/>
              </a:ext>
            </a:extLst>
          </p:cNvPr>
          <p:cNvSpPr txBox="1"/>
          <p:nvPr/>
        </p:nvSpPr>
        <p:spPr>
          <a:xfrm rot="10070241">
            <a:off x="3780589" y="5618707"/>
            <a:ext cx="1220206" cy="237229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GB" sz="2400" dirty="0">
                <a:solidFill>
                  <a:schemeClr val="bg1">
                    <a:lumMod val="65000"/>
                  </a:schemeClr>
                </a:solidFill>
              </a:rPr>
              <a:t>Protect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C196DD48-CE66-CCD4-6306-BA2EEF6F681D}"/>
              </a:ext>
            </a:extLst>
          </p:cNvPr>
          <p:cNvSpPr txBox="1"/>
          <p:nvPr/>
        </p:nvSpPr>
        <p:spPr>
          <a:xfrm rot="8258167">
            <a:off x="5023072" y="5026858"/>
            <a:ext cx="1136571" cy="23079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GB" sz="2400" dirty="0">
                <a:solidFill>
                  <a:schemeClr val="bg1">
                    <a:lumMod val="75000"/>
                  </a:schemeClr>
                </a:solidFill>
              </a:rPr>
              <a:t>Invasives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CC6A8000-234D-4CCF-74D7-936A5D16338C}"/>
              </a:ext>
            </a:extLst>
          </p:cNvPr>
          <p:cNvSpPr txBox="1"/>
          <p:nvPr/>
        </p:nvSpPr>
        <p:spPr>
          <a:xfrm rot="4462187">
            <a:off x="5883194" y="2829268"/>
            <a:ext cx="835038" cy="11746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Inform</a:t>
            </a:r>
          </a:p>
        </p:txBody>
      </p:sp>
      <p:pic>
        <p:nvPicPr>
          <p:cNvPr id="8" name="Graphic 7" descr="Cave Drawing with solid fill">
            <a:extLst>
              <a:ext uri="{FF2B5EF4-FFF2-40B4-BE49-F238E27FC236}">
                <a16:creationId xmlns:a16="http://schemas.microsoft.com/office/drawing/2014/main" id="{223E4087-CC75-F3F8-AAE3-1A40F89DC71D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 rot="10800000" flipV="1">
            <a:off x="4127379" y="4896436"/>
            <a:ext cx="555488" cy="555488"/>
          </a:xfrm>
          <a:prstGeom prst="rect">
            <a:avLst/>
          </a:prstGeom>
        </p:spPr>
      </p:pic>
      <p:pic>
        <p:nvPicPr>
          <p:cNvPr id="18" name="Graphic 17" descr="Monster with solid fill">
            <a:extLst>
              <a:ext uri="{FF2B5EF4-FFF2-40B4-BE49-F238E27FC236}">
                <a16:creationId xmlns:a16="http://schemas.microsoft.com/office/drawing/2014/main" id="{460440BE-4939-5016-AF57-6D5CF1BD0C4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 rot="10800000" flipV="1">
            <a:off x="5047085" y="4414804"/>
            <a:ext cx="555488" cy="555488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473CD915-28FB-BFD9-3B7A-D0F52085BC77}"/>
              </a:ext>
            </a:extLst>
          </p:cNvPr>
          <p:cNvSpPr txBox="1"/>
          <p:nvPr/>
        </p:nvSpPr>
        <p:spPr>
          <a:xfrm rot="6435986">
            <a:off x="5683557" y="3916547"/>
            <a:ext cx="1097364" cy="266929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Manage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3E02707-440E-8519-4BC9-494B74DCFFEE}"/>
              </a:ext>
            </a:extLst>
          </p:cNvPr>
          <p:cNvCxnSpPr/>
          <p:nvPr/>
        </p:nvCxnSpPr>
        <p:spPr>
          <a:xfrm>
            <a:off x="6635292" y="2921119"/>
            <a:ext cx="1702282" cy="0"/>
          </a:xfrm>
          <a:prstGeom prst="line">
            <a:avLst/>
          </a:prstGeom>
          <a:ln w="19050">
            <a:solidFill>
              <a:srgbClr val="8CC29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B10371E-6385-1490-0622-A00C96031599}"/>
              </a:ext>
            </a:extLst>
          </p:cNvPr>
          <p:cNvCxnSpPr/>
          <p:nvPr/>
        </p:nvCxnSpPr>
        <p:spPr>
          <a:xfrm>
            <a:off x="6635292" y="3977186"/>
            <a:ext cx="1702282" cy="0"/>
          </a:xfrm>
          <a:prstGeom prst="line">
            <a:avLst/>
          </a:prstGeom>
          <a:ln w="19050">
            <a:solidFill>
              <a:srgbClr val="61AB6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Graphic 50" descr="Cheers with solid fill">
            <a:extLst>
              <a:ext uri="{FF2B5EF4-FFF2-40B4-BE49-F238E27FC236}">
                <a16:creationId xmlns:a16="http://schemas.microsoft.com/office/drawing/2014/main" id="{A1B321A1-79C9-AA09-1F23-5DCC678B5508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5441509" y="3587595"/>
            <a:ext cx="623743" cy="623743"/>
          </a:xfrm>
          <a:prstGeom prst="rect">
            <a:avLst/>
          </a:prstGeom>
        </p:spPr>
      </p:pic>
      <p:pic>
        <p:nvPicPr>
          <p:cNvPr id="52" name="Graphic 51" descr="Classroom with solid fill">
            <a:extLst>
              <a:ext uri="{FF2B5EF4-FFF2-40B4-BE49-F238E27FC236}">
                <a16:creationId xmlns:a16="http://schemas.microsoft.com/office/drawing/2014/main" id="{12803DE5-F6A0-514B-6A45-C98836AA6EA8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5616711" y="2680669"/>
            <a:ext cx="490742" cy="490742"/>
          </a:xfrm>
          <a:prstGeom prst="rect">
            <a:avLst/>
          </a:prstGeom>
        </p:spPr>
      </p:pic>
      <p:pic>
        <p:nvPicPr>
          <p:cNvPr id="54" name="Graphic 53" descr="Arrow: Slight curve with solid fill">
            <a:extLst>
              <a:ext uri="{FF2B5EF4-FFF2-40B4-BE49-F238E27FC236}">
                <a16:creationId xmlns:a16="http://schemas.microsoft.com/office/drawing/2014/main" id="{9114B413-6389-7815-4B95-13CE25FC69BD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 rot="2887930" flipV="1">
            <a:off x="1706426" y="1046454"/>
            <a:ext cx="914400" cy="914400"/>
          </a:xfrm>
          <a:prstGeom prst="rect">
            <a:avLst/>
          </a:prstGeom>
        </p:spPr>
      </p:pic>
      <p:sp>
        <p:nvSpPr>
          <p:cNvPr id="144" name="TextBox 143">
            <a:extLst>
              <a:ext uri="{FF2B5EF4-FFF2-40B4-BE49-F238E27FC236}">
                <a16:creationId xmlns:a16="http://schemas.microsoft.com/office/drawing/2014/main" id="{16178394-BCB1-6644-906B-52474D49A327}"/>
              </a:ext>
            </a:extLst>
          </p:cNvPr>
          <p:cNvSpPr txBox="1"/>
          <p:nvPr/>
        </p:nvSpPr>
        <p:spPr>
          <a:xfrm>
            <a:off x="7528707" y="575106"/>
            <a:ext cx="2264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1 action: 1.9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ACABF2-C98E-5F50-C209-F55A19197D0C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6904933" y="159117"/>
            <a:ext cx="755970" cy="7681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4DD7BA1-B791-0EDA-CF23-D5FDBBA52C4C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8198573" y="1028894"/>
            <a:ext cx="1072989" cy="79864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699016C-75C1-B847-E90D-94446BB09514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8448909" y="2344705"/>
            <a:ext cx="701101" cy="71939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03C4FC0-7D53-7625-1D03-A0F7434EC139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8503101" y="3613170"/>
            <a:ext cx="719390" cy="71939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CB1D3ED-ACE2-5C98-CD71-38A24CA4609F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8152550" y="5020042"/>
            <a:ext cx="701101" cy="72548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AC472AF-2CDF-22E6-8CF4-1395BFBC4ECC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6785332" y="5858482"/>
            <a:ext cx="701101" cy="71939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51A3FF5E-81F9-15E7-BA01-DCE261357C78}"/>
              </a:ext>
            </a:extLst>
          </p:cNvPr>
          <p:cNvSpPr txBox="1"/>
          <p:nvPr/>
        </p:nvSpPr>
        <p:spPr>
          <a:xfrm>
            <a:off x="8875452" y="1419369"/>
            <a:ext cx="2872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5 actions: 1.1 1.2 1.3 1.4 1.5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427DD17-E867-760C-D7D6-C212E7734F42}"/>
              </a:ext>
            </a:extLst>
          </p:cNvPr>
          <p:cNvSpPr txBox="1"/>
          <p:nvPr/>
        </p:nvSpPr>
        <p:spPr>
          <a:xfrm>
            <a:off x="9204202" y="2719257"/>
            <a:ext cx="2264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1 action: 1.10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0C2232C-3DB3-24B3-EC59-9FED1C6FA082}"/>
              </a:ext>
            </a:extLst>
          </p:cNvPr>
          <p:cNvSpPr txBox="1"/>
          <p:nvPr/>
        </p:nvSpPr>
        <p:spPr>
          <a:xfrm>
            <a:off x="9204202" y="3937533"/>
            <a:ext cx="2872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2 actions: 1.11 1.12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AADE23E-CC41-EE5A-60BF-C641D24EBAE0}"/>
              </a:ext>
            </a:extLst>
          </p:cNvPr>
          <p:cNvSpPr txBox="1"/>
          <p:nvPr/>
        </p:nvSpPr>
        <p:spPr>
          <a:xfrm>
            <a:off x="8875452" y="5376197"/>
            <a:ext cx="2872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3 actions: 1.6 1.7 1.8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D5AF2B8-8B9A-15A9-FF5C-38C2F7C6A00B}"/>
              </a:ext>
            </a:extLst>
          </p:cNvPr>
          <p:cNvSpPr txBox="1"/>
          <p:nvPr/>
        </p:nvSpPr>
        <p:spPr>
          <a:xfrm>
            <a:off x="7452837" y="6281092"/>
            <a:ext cx="3099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4 actions: 1.13 1.14 1.15 1.16 </a:t>
            </a:r>
          </a:p>
        </p:txBody>
      </p:sp>
      <p:pic>
        <p:nvPicPr>
          <p:cNvPr id="3" name="Graphic 2" descr="Clipboard with solid fill">
            <a:extLst>
              <a:ext uri="{FF2B5EF4-FFF2-40B4-BE49-F238E27FC236}">
                <a16:creationId xmlns:a16="http://schemas.microsoft.com/office/drawing/2014/main" id="{57F75E26-DEE8-2524-A0D1-ACEE4ED12682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4214834" y="1409053"/>
            <a:ext cx="542738" cy="54273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572878D-8DA5-67D3-783B-E8638FC710F5}"/>
              </a:ext>
            </a:extLst>
          </p:cNvPr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4995169" y="1879682"/>
            <a:ext cx="516483" cy="518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077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Freeform: Shape 239">
            <a:extLst>
              <a:ext uri="{FF2B5EF4-FFF2-40B4-BE49-F238E27FC236}">
                <a16:creationId xmlns:a16="http://schemas.microsoft.com/office/drawing/2014/main" id="{E89A690A-1F25-3205-EA48-566D40FA8FEA}"/>
              </a:ext>
            </a:extLst>
          </p:cNvPr>
          <p:cNvSpPr/>
          <p:nvPr/>
        </p:nvSpPr>
        <p:spPr>
          <a:xfrm>
            <a:off x="3937391" y="1104282"/>
            <a:ext cx="1361573" cy="1267153"/>
          </a:xfrm>
          <a:custGeom>
            <a:avLst/>
            <a:gdLst>
              <a:gd name="connsiteX0" fmla="*/ 12930 w 1361573"/>
              <a:gd name="connsiteY0" fmla="*/ 0 h 1267153"/>
              <a:gd name="connsiteX1" fmla="*/ 1312703 w 1361573"/>
              <a:gd name="connsiteY1" fmla="*/ 397026 h 1267153"/>
              <a:gd name="connsiteX2" fmla="*/ 1361573 w 1361573"/>
              <a:gd name="connsiteY2" fmla="*/ 433570 h 1267153"/>
              <a:gd name="connsiteX3" fmla="*/ 755939 w 1361573"/>
              <a:gd name="connsiteY3" fmla="*/ 1267153 h 1267153"/>
              <a:gd name="connsiteX4" fmla="*/ 726130 w 1361573"/>
              <a:gd name="connsiteY4" fmla="*/ 1244862 h 1267153"/>
              <a:gd name="connsiteX5" fmla="*/ 131171 w 1361573"/>
              <a:gd name="connsiteY5" fmla="*/ 1029179 h 1267153"/>
              <a:gd name="connsiteX6" fmla="*/ 5679 w 1361573"/>
              <a:gd name="connsiteY6" fmla="*/ 1022842 h 1267153"/>
              <a:gd name="connsiteX7" fmla="*/ 0 w 1361573"/>
              <a:gd name="connsiteY7" fmla="*/ 653 h 1267153"/>
              <a:gd name="connsiteX8" fmla="*/ 12930 w 1361573"/>
              <a:gd name="connsiteY8" fmla="*/ 0 h 1267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1573" h="1267153">
                <a:moveTo>
                  <a:pt x="12930" y="0"/>
                </a:moveTo>
                <a:cubicBezTo>
                  <a:pt x="494395" y="0"/>
                  <a:pt x="941675" y="146364"/>
                  <a:pt x="1312703" y="397026"/>
                </a:cubicBezTo>
                <a:lnTo>
                  <a:pt x="1361573" y="433570"/>
                </a:lnTo>
                <a:lnTo>
                  <a:pt x="755939" y="1267153"/>
                </a:lnTo>
                <a:lnTo>
                  <a:pt x="726130" y="1244862"/>
                </a:lnTo>
                <a:cubicBezTo>
                  <a:pt x="552928" y="1127849"/>
                  <a:pt x="350062" y="1051409"/>
                  <a:pt x="131171" y="1029179"/>
                </a:cubicBezTo>
                <a:lnTo>
                  <a:pt x="5679" y="1022842"/>
                </a:lnTo>
                <a:lnTo>
                  <a:pt x="0" y="653"/>
                </a:lnTo>
                <a:lnTo>
                  <a:pt x="12930" y="0"/>
                </a:lnTo>
                <a:close/>
              </a:path>
            </a:pathLst>
          </a:custGeom>
          <a:gradFill flip="none" rotWithShape="1">
            <a:gsLst>
              <a:gs pos="21000">
                <a:schemeClr val="bg1">
                  <a:lumMod val="75000"/>
                </a:schemeClr>
              </a:gs>
              <a:gs pos="97000">
                <a:schemeClr val="bg1">
                  <a:lumMod val="8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39" name="Freeform: Shape 238">
            <a:extLst>
              <a:ext uri="{FF2B5EF4-FFF2-40B4-BE49-F238E27FC236}">
                <a16:creationId xmlns:a16="http://schemas.microsoft.com/office/drawing/2014/main" id="{7F284C0B-D50C-9A1C-7699-5B09DFA70B07}"/>
              </a:ext>
            </a:extLst>
          </p:cNvPr>
          <p:cNvSpPr/>
          <p:nvPr/>
        </p:nvSpPr>
        <p:spPr>
          <a:xfrm>
            <a:off x="4757572" y="1585890"/>
            <a:ext cx="1397873" cy="1430812"/>
          </a:xfrm>
          <a:custGeom>
            <a:avLst/>
            <a:gdLst>
              <a:gd name="connsiteX0" fmla="*/ 605633 w 1397873"/>
              <a:gd name="connsiteY0" fmla="*/ 0 h 1430812"/>
              <a:gd name="connsiteX1" fmla="*/ 671486 w 1397873"/>
              <a:gd name="connsiteY1" fmla="*/ 49244 h 1430812"/>
              <a:gd name="connsiteX2" fmla="*/ 1334780 w 1397873"/>
              <a:gd name="connsiteY2" fmla="*/ 938225 h 1430812"/>
              <a:gd name="connsiteX3" fmla="*/ 1397873 w 1397873"/>
              <a:gd name="connsiteY3" fmla="*/ 1110609 h 1430812"/>
              <a:gd name="connsiteX4" fmla="*/ 412391 w 1397873"/>
              <a:gd name="connsiteY4" fmla="*/ 1430812 h 1430812"/>
              <a:gd name="connsiteX5" fmla="*/ 377766 w 1397873"/>
              <a:gd name="connsiteY5" fmla="*/ 1336210 h 1430812"/>
              <a:gd name="connsiteX6" fmla="*/ 6201 w 1397873"/>
              <a:gd name="connsiteY6" fmla="*/ 838221 h 1430812"/>
              <a:gd name="connsiteX7" fmla="*/ 0 w 1397873"/>
              <a:gd name="connsiteY7" fmla="*/ 833583 h 1430812"/>
              <a:gd name="connsiteX8" fmla="*/ 605633 w 1397873"/>
              <a:gd name="connsiteY8" fmla="*/ 0 h 143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7873" h="1430812">
                <a:moveTo>
                  <a:pt x="605633" y="0"/>
                </a:moveTo>
                <a:lnTo>
                  <a:pt x="671486" y="49244"/>
                </a:lnTo>
                <a:cubicBezTo>
                  <a:pt x="958521" y="286126"/>
                  <a:pt x="1187734" y="590568"/>
                  <a:pt x="1334780" y="938225"/>
                </a:cubicBezTo>
                <a:lnTo>
                  <a:pt x="1397873" y="1110609"/>
                </a:lnTo>
                <a:lnTo>
                  <a:pt x="412391" y="1430812"/>
                </a:lnTo>
                <a:lnTo>
                  <a:pt x="377766" y="1336210"/>
                </a:lnTo>
                <a:cubicBezTo>
                  <a:pt x="295393" y="1141460"/>
                  <a:pt x="166993" y="970917"/>
                  <a:pt x="6201" y="838221"/>
                </a:cubicBezTo>
                <a:lnTo>
                  <a:pt x="0" y="833583"/>
                </a:lnTo>
                <a:lnTo>
                  <a:pt x="605633" y="0"/>
                </a:lnTo>
                <a:close/>
              </a:path>
            </a:pathLst>
          </a:custGeom>
          <a:gradFill flip="none" rotWithShape="1">
            <a:gsLst>
              <a:gs pos="21000">
                <a:schemeClr val="bg1">
                  <a:lumMod val="75000"/>
                </a:schemeClr>
              </a:gs>
              <a:gs pos="97000">
                <a:schemeClr val="bg1">
                  <a:lumMod val="8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37" name="Freeform: Shape 236">
            <a:extLst>
              <a:ext uri="{FF2B5EF4-FFF2-40B4-BE49-F238E27FC236}">
                <a16:creationId xmlns:a16="http://schemas.microsoft.com/office/drawing/2014/main" id="{4649E50D-5658-42A8-4418-1DCAFEE4F0AA}"/>
              </a:ext>
            </a:extLst>
          </p:cNvPr>
          <p:cNvSpPr/>
          <p:nvPr/>
        </p:nvSpPr>
        <p:spPr>
          <a:xfrm>
            <a:off x="5184121" y="2772989"/>
            <a:ext cx="1090921" cy="1344585"/>
          </a:xfrm>
          <a:custGeom>
            <a:avLst/>
            <a:gdLst>
              <a:gd name="connsiteX0" fmla="*/ 995479 w 1090921"/>
              <a:gd name="connsiteY0" fmla="*/ 0 h 1344585"/>
              <a:gd name="connsiteX1" fmla="*/ 1043691 w 1090921"/>
              <a:gd name="connsiteY1" fmla="*/ 187501 h 1344585"/>
              <a:gd name="connsiteX2" fmla="*/ 1090921 w 1090921"/>
              <a:gd name="connsiteY2" fmla="*/ 656013 h 1344585"/>
              <a:gd name="connsiteX3" fmla="*/ 1043691 w 1090921"/>
              <a:gd name="connsiteY3" fmla="*/ 1124525 h 1344585"/>
              <a:gd name="connsiteX4" fmla="*/ 987108 w 1090921"/>
              <a:gd name="connsiteY4" fmla="*/ 1344585 h 1344585"/>
              <a:gd name="connsiteX5" fmla="*/ 0 w 1090921"/>
              <a:gd name="connsiteY5" fmla="*/ 1023854 h 1344585"/>
              <a:gd name="connsiteX6" fmla="*/ 27099 w 1090921"/>
              <a:gd name="connsiteY6" fmla="*/ 918463 h 1344585"/>
              <a:gd name="connsiteX7" fmla="*/ 53556 w 1090921"/>
              <a:gd name="connsiteY7" fmla="*/ 656012 h 1344585"/>
              <a:gd name="connsiteX8" fmla="*/ 27099 w 1090921"/>
              <a:gd name="connsiteY8" fmla="*/ 393561 h 1344585"/>
              <a:gd name="connsiteX9" fmla="*/ 8372 w 1090921"/>
              <a:gd name="connsiteY9" fmla="*/ 320730 h 1344585"/>
              <a:gd name="connsiteX10" fmla="*/ 995479 w 1090921"/>
              <a:gd name="connsiteY10" fmla="*/ 0 h 1344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90921" h="1344585">
                <a:moveTo>
                  <a:pt x="995479" y="0"/>
                </a:moveTo>
                <a:lnTo>
                  <a:pt x="1043691" y="187501"/>
                </a:lnTo>
                <a:cubicBezTo>
                  <a:pt x="1074659" y="338835"/>
                  <a:pt x="1090921" y="495525"/>
                  <a:pt x="1090921" y="656013"/>
                </a:cubicBezTo>
                <a:cubicBezTo>
                  <a:pt x="1090921" y="816502"/>
                  <a:pt x="1074659" y="973192"/>
                  <a:pt x="1043691" y="1124525"/>
                </a:cubicBezTo>
                <a:lnTo>
                  <a:pt x="987108" y="1344585"/>
                </a:lnTo>
                <a:lnTo>
                  <a:pt x="0" y="1023854"/>
                </a:lnTo>
                <a:lnTo>
                  <a:pt x="27099" y="918463"/>
                </a:lnTo>
                <a:cubicBezTo>
                  <a:pt x="44446" y="833689"/>
                  <a:pt x="53556" y="745914"/>
                  <a:pt x="53556" y="656012"/>
                </a:cubicBezTo>
                <a:cubicBezTo>
                  <a:pt x="53556" y="566109"/>
                  <a:pt x="44446" y="478335"/>
                  <a:pt x="27099" y="393561"/>
                </a:cubicBezTo>
                <a:lnTo>
                  <a:pt x="8372" y="320730"/>
                </a:lnTo>
                <a:lnTo>
                  <a:pt x="995479" y="0"/>
                </a:lnTo>
                <a:close/>
              </a:path>
            </a:pathLst>
          </a:custGeom>
          <a:gradFill flip="none" rotWithShape="1">
            <a:gsLst>
              <a:gs pos="21000">
                <a:schemeClr val="bg1">
                  <a:lumMod val="75000"/>
                </a:schemeClr>
              </a:gs>
              <a:gs pos="97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36" name="Freeform: Shape 235">
            <a:extLst>
              <a:ext uri="{FF2B5EF4-FFF2-40B4-BE49-F238E27FC236}">
                <a16:creationId xmlns:a16="http://schemas.microsoft.com/office/drawing/2014/main" id="{4A9D54EE-3D2F-2D8E-FFD0-AADAF7008E04}"/>
              </a:ext>
            </a:extLst>
          </p:cNvPr>
          <p:cNvSpPr/>
          <p:nvPr/>
        </p:nvSpPr>
        <p:spPr>
          <a:xfrm>
            <a:off x="4732595" y="3872831"/>
            <a:ext cx="1411310" cy="1417959"/>
          </a:xfrm>
          <a:custGeom>
            <a:avLst/>
            <a:gdLst>
              <a:gd name="connsiteX0" fmla="*/ 425827 w 1411310"/>
              <a:gd name="connsiteY0" fmla="*/ 0 h 1417959"/>
              <a:gd name="connsiteX1" fmla="*/ 1411310 w 1411310"/>
              <a:gd name="connsiteY1" fmla="*/ 320203 h 1417959"/>
              <a:gd name="connsiteX2" fmla="*/ 1359757 w 1411310"/>
              <a:gd name="connsiteY2" fmla="*/ 461057 h 1417959"/>
              <a:gd name="connsiteX3" fmla="*/ 696463 w 1411310"/>
              <a:gd name="connsiteY3" fmla="*/ 1350038 h 1417959"/>
              <a:gd name="connsiteX4" fmla="*/ 605634 w 1411310"/>
              <a:gd name="connsiteY4" fmla="*/ 1417959 h 1417959"/>
              <a:gd name="connsiteX5" fmla="*/ 0 w 1411310"/>
              <a:gd name="connsiteY5" fmla="*/ 584374 h 1417959"/>
              <a:gd name="connsiteX6" fmla="*/ 31178 w 1411310"/>
              <a:gd name="connsiteY6" fmla="*/ 561059 h 1417959"/>
              <a:gd name="connsiteX7" fmla="*/ 402743 w 1411310"/>
              <a:gd name="connsiteY7" fmla="*/ 63070 h 1417959"/>
              <a:gd name="connsiteX8" fmla="*/ 425827 w 1411310"/>
              <a:gd name="connsiteY8" fmla="*/ 0 h 141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1310" h="1417959">
                <a:moveTo>
                  <a:pt x="425827" y="0"/>
                </a:moveTo>
                <a:lnTo>
                  <a:pt x="1411310" y="320203"/>
                </a:lnTo>
                <a:lnTo>
                  <a:pt x="1359757" y="461057"/>
                </a:lnTo>
                <a:cubicBezTo>
                  <a:pt x="1212711" y="808714"/>
                  <a:pt x="983498" y="1113156"/>
                  <a:pt x="696463" y="1350038"/>
                </a:cubicBezTo>
                <a:lnTo>
                  <a:pt x="605634" y="1417959"/>
                </a:lnTo>
                <a:lnTo>
                  <a:pt x="0" y="584374"/>
                </a:lnTo>
                <a:lnTo>
                  <a:pt x="31178" y="561059"/>
                </a:lnTo>
                <a:cubicBezTo>
                  <a:pt x="191970" y="428363"/>
                  <a:pt x="320370" y="257820"/>
                  <a:pt x="402743" y="63070"/>
                </a:cubicBezTo>
                <a:lnTo>
                  <a:pt x="425827" y="0"/>
                </a:lnTo>
                <a:close/>
              </a:path>
            </a:pathLst>
          </a:custGeom>
          <a:gradFill flip="none" rotWithShape="1">
            <a:gsLst>
              <a:gs pos="21000">
                <a:schemeClr val="bg1">
                  <a:lumMod val="75000"/>
                </a:schemeClr>
              </a:gs>
              <a:gs pos="97000">
                <a:schemeClr val="bg1">
                  <a:lumMod val="8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35" name="Freeform: Shape 234">
            <a:extLst>
              <a:ext uri="{FF2B5EF4-FFF2-40B4-BE49-F238E27FC236}">
                <a16:creationId xmlns:a16="http://schemas.microsoft.com/office/drawing/2014/main" id="{BEE7CAD3-B499-150C-36E4-D2DFB2EFF9E8}"/>
              </a:ext>
            </a:extLst>
          </p:cNvPr>
          <p:cNvSpPr/>
          <p:nvPr/>
        </p:nvSpPr>
        <p:spPr>
          <a:xfrm>
            <a:off x="3950320" y="4505244"/>
            <a:ext cx="1323668" cy="1248477"/>
          </a:xfrm>
          <a:custGeom>
            <a:avLst/>
            <a:gdLst>
              <a:gd name="connsiteX0" fmla="*/ 718034 w 1323668"/>
              <a:gd name="connsiteY0" fmla="*/ 0 h 1248477"/>
              <a:gd name="connsiteX1" fmla="*/ 1323668 w 1323668"/>
              <a:gd name="connsiteY1" fmla="*/ 833583 h 1248477"/>
              <a:gd name="connsiteX2" fmla="*/ 1299773 w 1323668"/>
              <a:gd name="connsiteY2" fmla="*/ 851451 h 1248477"/>
              <a:gd name="connsiteX3" fmla="*/ 0 w 1323668"/>
              <a:gd name="connsiteY3" fmla="*/ 1248477 h 1248477"/>
              <a:gd name="connsiteX4" fmla="*/ 0 w 1323668"/>
              <a:gd name="connsiteY4" fmla="*/ 225268 h 1248477"/>
              <a:gd name="connsiteX5" fmla="*/ 118242 w 1323668"/>
              <a:gd name="connsiteY5" fmla="*/ 219297 h 1248477"/>
              <a:gd name="connsiteX6" fmla="*/ 713201 w 1323668"/>
              <a:gd name="connsiteY6" fmla="*/ 3614 h 1248477"/>
              <a:gd name="connsiteX7" fmla="*/ 718034 w 1323668"/>
              <a:gd name="connsiteY7" fmla="*/ 0 h 124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3668" h="1248477">
                <a:moveTo>
                  <a:pt x="718034" y="0"/>
                </a:moveTo>
                <a:lnTo>
                  <a:pt x="1323668" y="833583"/>
                </a:lnTo>
                <a:lnTo>
                  <a:pt x="1299773" y="851451"/>
                </a:lnTo>
                <a:cubicBezTo>
                  <a:pt x="928745" y="1102113"/>
                  <a:pt x="481465" y="1248477"/>
                  <a:pt x="0" y="1248477"/>
                </a:cubicBezTo>
                <a:lnTo>
                  <a:pt x="0" y="225268"/>
                </a:lnTo>
                <a:lnTo>
                  <a:pt x="118242" y="219297"/>
                </a:lnTo>
                <a:cubicBezTo>
                  <a:pt x="337133" y="197067"/>
                  <a:pt x="539999" y="120627"/>
                  <a:pt x="713201" y="3614"/>
                </a:cubicBezTo>
                <a:lnTo>
                  <a:pt x="718034" y="0"/>
                </a:lnTo>
                <a:close/>
              </a:path>
            </a:pathLst>
          </a:custGeom>
          <a:gradFill flip="none" rotWithShape="1">
            <a:gsLst>
              <a:gs pos="21000">
                <a:schemeClr val="bg1">
                  <a:lumMod val="75000"/>
                </a:schemeClr>
              </a:gs>
              <a:gs pos="97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6" name="Freeform: Shape 175">
            <a:extLst>
              <a:ext uri="{FF2B5EF4-FFF2-40B4-BE49-F238E27FC236}">
                <a16:creationId xmlns:a16="http://schemas.microsoft.com/office/drawing/2014/main" id="{DED823E9-557F-0319-3AEB-0979B3C98A1B}"/>
              </a:ext>
            </a:extLst>
          </p:cNvPr>
          <p:cNvSpPr/>
          <p:nvPr/>
        </p:nvSpPr>
        <p:spPr>
          <a:xfrm>
            <a:off x="3935413" y="749032"/>
            <a:ext cx="1573036" cy="788819"/>
          </a:xfrm>
          <a:custGeom>
            <a:avLst/>
            <a:gdLst>
              <a:gd name="connsiteX0" fmla="*/ 0 w 1573036"/>
              <a:gd name="connsiteY0" fmla="*/ 41 h 788819"/>
              <a:gd name="connsiteX1" fmla="*/ 1493877 w 1573036"/>
              <a:gd name="connsiteY1" fmla="*/ 444427 h 788819"/>
              <a:gd name="connsiteX2" fmla="*/ 1573036 w 1573036"/>
              <a:gd name="connsiteY2" fmla="*/ 500486 h 788819"/>
              <a:gd name="connsiteX3" fmla="*/ 1363550 w 1573036"/>
              <a:gd name="connsiteY3" fmla="*/ 788819 h 788819"/>
              <a:gd name="connsiteX4" fmla="*/ 1314680 w 1573036"/>
              <a:gd name="connsiteY4" fmla="*/ 752275 h 788819"/>
              <a:gd name="connsiteX5" fmla="*/ 14907 w 1573036"/>
              <a:gd name="connsiteY5" fmla="*/ 355249 h 788819"/>
              <a:gd name="connsiteX6" fmla="*/ 1977 w 1573036"/>
              <a:gd name="connsiteY6" fmla="*/ 355902 h 788819"/>
              <a:gd name="connsiteX7" fmla="*/ 0 w 1573036"/>
              <a:gd name="connsiteY7" fmla="*/ 41 h 788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73036" h="788819">
                <a:moveTo>
                  <a:pt x="0" y="41"/>
                </a:moveTo>
                <a:cubicBezTo>
                  <a:pt x="540180" y="-2960"/>
                  <a:pt x="1058091" y="156565"/>
                  <a:pt x="1493877" y="444427"/>
                </a:cubicBezTo>
                <a:lnTo>
                  <a:pt x="1573036" y="500486"/>
                </a:lnTo>
                <a:lnTo>
                  <a:pt x="1363550" y="788819"/>
                </a:lnTo>
                <a:lnTo>
                  <a:pt x="1314680" y="752275"/>
                </a:lnTo>
                <a:cubicBezTo>
                  <a:pt x="943652" y="501613"/>
                  <a:pt x="496372" y="355249"/>
                  <a:pt x="14907" y="355249"/>
                </a:cubicBezTo>
                <a:lnTo>
                  <a:pt x="1977" y="355902"/>
                </a:lnTo>
                <a:lnTo>
                  <a:pt x="0" y="41"/>
                </a:lnTo>
                <a:close/>
              </a:path>
            </a:pathLst>
          </a:custGeom>
          <a:solidFill>
            <a:srgbClr val="F9C9A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4" name="Freeform: Shape 173">
            <a:extLst>
              <a:ext uri="{FF2B5EF4-FFF2-40B4-BE49-F238E27FC236}">
                <a16:creationId xmlns:a16="http://schemas.microsoft.com/office/drawing/2014/main" id="{C09A3822-1F7A-EEDD-FF83-12A46627BE8A}"/>
              </a:ext>
            </a:extLst>
          </p:cNvPr>
          <p:cNvSpPr/>
          <p:nvPr/>
        </p:nvSpPr>
        <p:spPr>
          <a:xfrm>
            <a:off x="5363206" y="1296036"/>
            <a:ext cx="1132681" cy="1400462"/>
          </a:xfrm>
          <a:custGeom>
            <a:avLst/>
            <a:gdLst>
              <a:gd name="connsiteX0" fmla="*/ 210590 w 1132681"/>
              <a:gd name="connsiteY0" fmla="*/ 0 h 1400462"/>
              <a:gd name="connsiteX1" fmla="*/ 343786 w 1132681"/>
              <a:gd name="connsiteY1" fmla="*/ 107967 h 1400462"/>
              <a:gd name="connsiteX2" fmla="*/ 905713 w 1132681"/>
              <a:gd name="connsiteY2" fmla="*/ 785919 h 1400462"/>
              <a:gd name="connsiteX3" fmla="*/ 1126864 w 1132681"/>
              <a:gd name="connsiteY3" fmla="*/ 1270744 h 1400462"/>
              <a:gd name="connsiteX4" fmla="*/ 1132681 w 1132681"/>
              <a:gd name="connsiteY4" fmla="*/ 1289846 h 1400462"/>
              <a:gd name="connsiteX5" fmla="*/ 792240 w 1132681"/>
              <a:gd name="connsiteY5" fmla="*/ 1400462 h 1400462"/>
              <a:gd name="connsiteX6" fmla="*/ 729147 w 1132681"/>
              <a:gd name="connsiteY6" fmla="*/ 1228078 h 1400462"/>
              <a:gd name="connsiteX7" fmla="*/ 65853 w 1132681"/>
              <a:gd name="connsiteY7" fmla="*/ 339097 h 1400462"/>
              <a:gd name="connsiteX8" fmla="*/ 0 w 1132681"/>
              <a:gd name="connsiteY8" fmla="*/ 289853 h 1400462"/>
              <a:gd name="connsiteX9" fmla="*/ 210590 w 1132681"/>
              <a:gd name="connsiteY9" fmla="*/ 0 h 1400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32681" h="1400462">
                <a:moveTo>
                  <a:pt x="210590" y="0"/>
                </a:moveTo>
                <a:lnTo>
                  <a:pt x="343786" y="107967"/>
                </a:lnTo>
                <a:cubicBezTo>
                  <a:pt x="563969" y="298640"/>
                  <a:pt x="754699" y="526578"/>
                  <a:pt x="905713" y="785919"/>
                </a:cubicBezTo>
                <a:cubicBezTo>
                  <a:pt x="996321" y="941523"/>
                  <a:pt x="1070041" y="1103983"/>
                  <a:pt x="1126864" y="1270744"/>
                </a:cubicBezTo>
                <a:lnTo>
                  <a:pt x="1132681" y="1289846"/>
                </a:lnTo>
                <a:lnTo>
                  <a:pt x="792240" y="1400462"/>
                </a:lnTo>
                <a:lnTo>
                  <a:pt x="729147" y="1228078"/>
                </a:lnTo>
                <a:cubicBezTo>
                  <a:pt x="582101" y="880421"/>
                  <a:pt x="352888" y="575979"/>
                  <a:pt x="65853" y="339097"/>
                </a:cubicBezTo>
                <a:lnTo>
                  <a:pt x="0" y="289853"/>
                </a:lnTo>
                <a:lnTo>
                  <a:pt x="210590" y="0"/>
                </a:lnTo>
                <a:close/>
              </a:path>
            </a:pathLst>
          </a:custGeom>
          <a:solidFill>
            <a:srgbClr val="F8BB9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3" name="Freeform: Shape 172">
            <a:extLst>
              <a:ext uri="{FF2B5EF4-FFF2-40B4-BE49-F238E27FC236}">
                <a16:creationId xmlns:a16="http://schemas.microsoft.com/office/drawing/2014/main" id="{25002250-96E0-8209-0311-3D009BCFAF64}"/>
              </a:ext>
            </a:extLst>
          </p:cNvPr>
          <p:cNvSpPr/>
          <p:nvPr/>
        </p:nvSpPr>
        <p:spPr>
          <a:xfrm>
            <a:off x="6171227" y="2662625"/>
            <a:ext cx="462134" cy="1565444"/>
          </a:xfrm>
          <a:custGeom>
            <a:avLst/>
            <a:gdLst>
              <a:gd name="connsiteX0" fmla="*/ 348029 w 462134"/>
              <a:gd name="connsiteY0" fmla="*/ 0 h 1565444"/>
              <a:gd name="connsiteX1" fmla="*/ 370032 w 462134"/>
              <a:gd name="connsiteY1" fmla="*/ 72256 h 1565444"/>
              <a:gd name="connsiteX2" fmla="*/ 373865 w 462134"/>
              <a:gd name="connsiteY2" fmla="*/ 1452234 h 1565444"/>
              <a:gd name="connsiteX3" fmla="*/ 340076 w 462134"/>
              <a:gd name="connsiteY3" fmla="*/ 1565444 h 1565444"/>
              <a:gd name="connsiteX4" fmla="*/ 0 w 462134"/>
              <a:gd name="connsiteY4" fmla="*/ 1454947 h 1565444"/>
              <a:gd name="connsiteX5" fmla="*/ 56583 w 462134"/>
              <a:gd name="connsiteY5" fmla="*/ 1234887 h 1565444"/>
              <a:gd name="connsiteX6" fmla="*/ 103813 w 462134"/>
              <a:gd name="connsiteY6" fmla="*/ 766375 h 1565444"/>
              <a:gd name="connsiteX7" fmla="*/ 56583 w 462134"/>
              <a:gd name="connsiteY7" fmla="*/ 297863 h 1565444"/>
              <a:gd name="connsiteX8" fmla="*/ 8371 w 462134"/>
              <a:gd name="connsiteY8" fmla="*/ 110362 h 1565444"/>
              <a:gd name="connsiteX9" fmla="*/ 348029 w 462134"/>
              <a:gd name="connsiteY9" fmla="*/ 0 h 1565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2134" h="1565444">
                <a:moveTo>
                  <a:pt x="348029" y="0"/>
                </a:moveTo>
                <a:lnTo>
                  <a:pt x="370032" y="72256"/>
                </a:lnTo>
                <a:cubicBezTo>
                  <a:pt x="491521" y="523846"/>
                  <a:pt x="492844" y="999976"/>
                  <a:pt x="373865" y="1452234"/>
                </a:cubicBezTo>
                <a:lnTo>
                  <a:pt x="340076" y="1565444"/>
                </a:lnTo>
                <a:lnTo>
                  <a:pt x="0" y="1454947"/>
                </a:lnTo>
                <a:lnTo>
                  <a:pt x="56583" y="1234887"/>
                </a:lnTo>
                <a:cubicBezTo>
                  <a:pt x="87551" y="1083554"/>
                  <a:pt x="103813" y="926864"/>
                  <a:pt x="103813" y="766375"/>
                </a:cubicBezTo>
                <a:cubicBezTo>
                  <a:pt x="103813" y="605887"/>
                  <a:pt x="87551" y="449197"/>
                  <a:pt x="56583" y="297863"/>
                </a:cubicBezTo>
                <a:lnTo>
                  <a:pt x="8371" y="110362"/>
                </a:lnTo>
                <a:lnTo>
                  <a:pt x="348029" y="0"/>
                </a:lnTo>
                <a:close/>
              </a:path>
            </a:pathLst>
          </a:custGeom>
          <a:solidFill>
            <a:srgbClr val="F5A36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2" name="Freeform: Shape 171">
            <a:extLst>
              <a:ext uri="{FF2B5EF4-FFF2-40B4-BE49-F238E27FC236}">
                <a16:creationId xmlns:a16="http://schemas.microsoft.com/office/drawing/2014/main" id="{DD238A22-2EC7-1B8A-98A6-16CD605B8A20}"/>
              </a:ext>
            </a:extLst>
          </p:cNvPr>
          <p:cNvSpPr/>
          <p:nvPr/>
        </p:nvSpPr>
        <p:spPr>
          <a:xfrm>
            <a:off x="5338229" y="4193033"/>
            <a:ext cx="1148710" cy="1390923"/>
          </a:xfrm>
          <a:custGeom>
            <a:avLst/>
            <a:gdLst>
              <a:gd name="connsiteX0" fmla="*/ 805676 w 1148710"/>
              <a:gd name="connsiteY0" fmla="*/ 0 h 1390923"/>
              <a:gd name="connsiteX1" fmla="*/ 1148710 w 1148710"/>
              <a:gd name="connsiteY1" fmla="*/ 111458 h 1390923"/>
              <a:gd name="connsiteX2" fmla="*/ 1095071 w 1148710"/>
              <a:gd name="connsiteY2" fmla="*/ 255787 h 1390923"/>
              <a:gd name="connsiteX3" fmla="*/ 938153 w 1148710"/>
              <a:gd name="connsiteY3" fmla="*/ 576256 h 1390923"/>
              <a:gd name="connsiteX4" fmla="*/ 245052 w 1148710"/>
              <a:gd name="connsiteY4" fmla="*/ 1367955 h 1390923"/>
              <a:gd name="connsiteX5" fmla="*/ 212999 w 1148710"/>
              <a:gd name="connsiteY5" fmla="*/ 1390923 h 1390923"/>
              <a:gd name="connsiteX6" fmla="*/ 0 w 1148710"/>
              <a:gd name="connsiteY6" fmla="*/ 1097756 h 1390923"/>
              <a:gd name="connsiteX7" fmla="*/ 90829 w 1148710"/>
              <a:gd name="connsiteY7" fmla="*/ 1029835 h 1390923"/>
              <a:gd name="connsiteX8" fmla="*/ 754123 w 1148710"/>
              <a:gd name="connsiteY8" fmla="*/ 140854 h 1390923"/>
              <a:gd name="connsiteX9" fmla="*/ 805676 w 1148710"/>
              <a:gd name="connsiteY9" fmla="*/ 0 h 139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8710" h="1390923">
                <a:moveTo>
                  <a:pt x="805676" y="0"/>
                </a:moveTo>
                <a:lnTo>
                  <a:pt x="1148710" y="111458"/>
                </a:lnTo>
                <a:lnTo>
                  <a:pt x="1095071" y="255787"/>
                </a:lnTo>
                <a:cubicBezTo>
                  <a:pt x="1050287" y="365111"/>
                  <a:pt x="997981" y="472186"/>
                  <a:pt x="938153" y="576256"/>
                </a:cubicBezTo>
                <a:cubicBezTo>
                  <a:pt x="758668" y="888467"/>
                  <a:pt x="521742" y="1155776"/>
                  <a:pt x="245052" y="1367955"/>
                </a:cubicBezTo>
                <a:lnTo>
                  <a:pt x="212999" y="1390923"/>
                </a:lnTo>
                <a:lnTo>
                  <a:pt x="0" y="1097756"/>
                </a:lnTo>
                <a:lnTo>
                  <a:pt x="90829" y="1029835"/>
                </a:lnTo>
                <a:cubicBezTo>
                  <a:pt x="377864" y="792953"/>
                  <a:pt x="607077" y="488511"/>
                  <a:pt x="754123" y="140854"/>
                </a:cubicBezTo>
                <a:lnTo>
                  <a:pt x="805676" y="0"/>
                </a:lnTo>
                <a:close/>
              </a:path>
            </a:pathLst>
          </a:custGeom>
          <a:solidFill>
            <a:srgbClr val="F2863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1" name="Freeform: Shape 170">
            <a:extLst>
              <a:ext uri="{FF2B5EF4-FFF2-40B4-BE49-F238E27FC236}">
                <a16:creationId xmlns:a16="http://schemas.microsoft.com/office/drawing/2014/main" id="{4BF529EA-133F-0F59-61CD-B7253099AA6B}"/>
              </a:ext>
            </a:extLst>
          </p:cNvPr>
          <p:cNvSpPr/>
          <p:nvPr/>
        </p:nvSpPr>
        <p:spPr>
          <a:xfrm>
            <a:off x="3950321" y="5338826"/>
            <a:ext cx="1535709" cy="776288"/>
          </a:xfrm>
          <a:custGeom>
            <a:avLst/>
            <a:gdLst>
              <a:gd name="connsiteX0" fmla="*/ 1323668 w 1535709"/>
              <a:gd name="connsiteY0" fmla="*/ 0 h 776288"/>
              <a:gd name="connsiteX1" fmla="*/ 1535709 w 1535709"/>
              <a:gd name="connsiteY1" fmla="*/ 291849 h 776288"/>
              <a:gd name="connsiteX2" fmla="*/ 1491385 w 1535709"/>
              <a:gd name="connsiteY2" fmla="*/ 323610 h 776288"/>
              <a:gd name="connsiteX3" fmla="*/ 0 w 1535709"/>
              <a:gd name="connsiteY3" fmla="*/ 776288 h 776288"/>
              <a:gd name="connsiteX4" fmla="*/ 0 w 1535709"/>
              <a:gd name="connsiteY4" fmla="*/ 414894 h 776288"/>
              <a:gd name="connsiteX5" fmla="*/ 1299773 w 1535709"/>
              <a:gd name="connsiteY5" fmla="*/ 17868 h 776288"/>
              <a:gd name="connsiteX6" fmla="*/ 1323668 w 1535709"/>
              <a:gd name="connsiteY6" fmla="*/ 0 h 77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5709" h="776288">
                <a:moveTo>
                  <a:pt x="1323668" y="0"/>
                </a:moveTo>
                <a:lnTo>
                  <a:pt x="1535709" y="291849"/>
                </a:lnTo>
                <a:lnTo>
                  <a:pt x="1491385" y="323610"/>
                </a:lnTo>
                <a:cubicBezTo>
                  <a:pt x="1057205" y="613888"/>
                  <a:pt x="540188" y="776288"/>
                  <a:pt x="0" y="776288"/>
                </a:cubicBezTo>
                <a:lnTo>
                  <a:pt x="0" y="414894"/>
                </a:lnTo>
                <a:cubicBezTo>
                  <a:pt x="481465" y="414894"/>
                  <a:pt x="928745" y="268530"/>
                  <a:pt x="1299773" y="17868"/>
                </a:cubicBezTo>
                <a:lnTo>
                  <a:pt x="1323668" y="0"/>
                </a:lnTo>
                <a:close/>
              </a:path>
            </a:pathLst>
          </a:custGeom>
          <a:solidFill>
            <a:srgbClr val="EF6B1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47" name="Oval 246">
            <a:extLst>
              <a:ext uri="{FF2B5EF4-FFF2-40B4-BE49-F238E27FC236}">
                <a16:creationId xmlns:a16="http://schemas.microsoft.com/office/drawing/2014/main" id="{BC274512-C16E-0D81-3660-0AE31BE5BBF7}"/>
              </a:ext>
            </a:extLst>
          </p:cNvPr>
          <p:cNvSpPr/>
          <p:nvPr/>
        </p:nvSpPr>
        <p:spPr>
          <a:xfrm>
            <a:off x="2711731" y="2235461"/>
            <a:ext cx="2387078" cy="2387078"/>
          </a:xfrm>
          <a:prstGeom prst="ellipse">
            <a:avLst/>
          </a:prstGeom>
          <a:solidFill>
            <a:srgbClr val="FDEBDF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8" name="Oval 247">
            <a:extLst>
              <a:ext uri="{FF2B5EF4-FFF2-40B4-BE49-F238E27FC236}">
                <a16:creationId xmlns:a16="http://schemas.microsoft.com/office/drawing/2014/main" id="{BD029C1F-DE49-FB31-D270-73239273632F}"/>
              </a:ext>
            </a:extLst>
          </p:cNvPr>
          <p:cNvSpPr/>
          <p:nvPr/>
        </p:nvSpPr>
        <p:spPr>
          <a:xfrm>
            <a:off x="3302028" y="2761390"/>
            <a:ext cx="1285832" cy="1285832"/>
          </a:xfrm>
          <a:prstGeom prst="ellipse">
            <a:avLst/>
          </a:prstGeom>
          <a:solidFill>
            <a:srgbClr val="D5C3A3"/>
          </a:solidFill>
          <a:ln>
            <a:noFill/>
          </a:ln>
          <a:effectLst>
            <a:outerShdw blurRad="50800" dist="25400" dir="2700000" algn="tl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4" name="Connector: Elbow 263">
            <a:extLst>
              <a:ext uri="{FF2B5EF4-FFF2-40B4-BE49-F238E27FC236}">
                <a16:creationId xmlns:a16="http://schemas.microsoft.com/office/drawing/2014/main" id="{F7379D5B-56C4-2525-D50B-B8CE81C25FB0}"/>
              </a:ext>
            </a:extLst>
          </p:cNvPr>
          <p:cNvCxnSpPr>
            <a:cxnSpLocks/>
          </p:cNvCxnSpPr>
          <p:nvPr/>
        </p:nvCxnSpPr>
        <p:spPr>
          <a:xfrm flipV="1">
            <a:off x="4766590" y="577260"/>
            <a:ext cx="1925981" cy="282862"/>
          </a:xfrm>
          <a:prstGeom prst="bentConnector3">
            <a:avLst/>
          </a:prstGeom>
          <a:ln w="19050">
            <a:solidFill>
              <a:srgbClr val="F9C9A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nector: Elbow 265">
            <a:extLst>
              <a:ext uri="{FF2B5EF4-FFF2-40B4-BE49-F238E27FC236}">
                <a16:creationId xmlns:a16="http://schemas.microsoft.com/office/drawing/2014/main" id="{5C5BC3DB-4822-0925-D97F-707B805C2763}"/>
              </a:ext>
            </a:extLst>
          </p:cNvPr>
          <p:cNvCxnSpPr>
            <a:cxnSpLocks/>
          </p:cNvCxnSpPr>
          <p:nvPr/>
        </p:nvCxnSpPr>
        <p:spPr>
          <a:xfrm flipV="1">
            <a:off x="6239725" y="1696469"/>
            <a:ext cx="1925981" cy="282862"/>
          </a:xfrm>
          <a:prstGeom prst="bentConnector3">
            <a:avLst/>
          </a:prstGeom>
          <a:ln w="19050">
            <a:solidFill>
              <a:srgbClr val="F8BB9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ctor: Elbow 266">
            <a:extLst>
              <a:ext uri="{FF2B5EF4-FFF2-40B4-BE49-F238E27FC236}">
                <a16:creationId xmlns:a16="http://schemas.microsoft.com/office/drawing/2014/main" id="{2847E639-F053-7554-2127-95580AB60456}"/>
              </a:ext>
            </a:extLst>
          </p:cNvPr>
          <p:cNvCxnSpPr>
            <a:cxnSpLocks/>
          </p:cNvCxnSpPr>
          <p:nvPr/>
        </p:nvCxnSpPr>
        <p:spPr>
          <a:xfrm flipH="1" flipV="1">
            <a:off x="4757572" y="6017381"/>
            <a:ext cx="1925981" cy="282862"/>
          </a:xfrm>
          <a:prstGeom prst="bentConnector3">
            <a:avLst/>
          </a:prstGeom>
          <a:ln w="19050">
            <a:solidFill>
              <a:srgbClr val="EF6B1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ctor: Elbow 267">
            <a:extLst>
              <a:ext uri="{FF2B5EF4-FFF2-40B4-BE49-F238E27FC236}">
                <a16:creationId xmlns:a16="http://schemas.microsoft.com/office/drawing/2014/main" id="{15092977-28AE-DCB9-FFC3-376F0FBB77A3}"/>
              </a:ext>
            </a:extLst>
          </p:cNvPr>
          <p:cNvCxnSpPr>
            <a:cxnSpLocks/>
          </p:cNvCxnSpPr>
          <p:nvPr/>
        </p:nvCxnSpPr>
        <p:spPr>
          <a:xfrm>
            <a:off x="6275042" y="4834686"/>
            <a:ext cx="1925981" cy="282862"/>
          </a:xfrm>
          <a:prstGeom prst="bentConnector3">
            <a:avLst/>
          </a:prstGeom>
          <a:ln w="19050">
            <a:solidFill>
              <a:srgbClr val="F2863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74B0DDCD-D0E9-3AB9-637A-911C1FC6F41C}"/>
              </a:ext>
            </a:extLst>
          </p:cNvPr>
          <p:cNvCxnSpPr/>
          <p:nvPr/>
        </p:nvCxnSpPr>
        <p:spPr>
          <a:xfrm>
            <a:off x="6692571" y="3429000"/>
            <a:ext cx="1702282" cy="0"/>
          </a:xfrm>
          <a:prstGeom prst="line">
            <a:avLst/>
          </a:prstGeom>
          <a:ln w="19050">
            <a:solidFill>
              <a:srgbClr val="F5A36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65A68B69-7FF4-3045-1D0B-0350C09EE0C5}"/>
              </a:ext>
            </a:extLst>
          </p:cNvPr>
          <p:cNvGrpSpPr/>
          <p:nvPr/>
        </p:nvGrpSpPr>
        <p:grpSpPr>
          <a:xfrm>
            <a:off x="3234049" y="2757779"/>
            <a:ext cx="1342442" cy="1342442"/>
            <a:chOff x="124996" y="106170"/>
            <a:chExt cx="720000" cy="720000"/>
          </a:xfrm>
        </p:grpSpPr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1822CA81-8AE2-2DA2-46A2-3FE2874C38E9}"/>
                </a:ext>
              </a:extLst>
            </p:cNvPr>
            <p:cNvSpPr/>
            <p:nvPr/>
          </p:nvSpPr>
          <p:spPr>
            <a:xfrm>
              <a:off x="124996" y="106170"/>
              <a:ext cx="720000" cy="720000"/>
            </a:xfrm>
            <a:prstGeom prst="ellipse">
              <a:avLst/>
            </a:prstGeom>
            <a:solidFill>
              <a:srgbClr val="7CBA8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75" name="Graphic 274" descr="Open hand with plant with solid fill">
              <a:extLst>
                <a:ext uri="{FF2B5EF4-FFF2-40B4-BE49-F238E27FC236}">
                  <a16:creationId xmlns:a16="http://schemas.microsoft.com/office/drawing/2014/main" id="{A2A1B994-53D0-0A0E-D26D-3DA4F63C80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4853" y="173624"/>
              <a:ext cx="586558" cy="586558"/>
            </a:xfrm>
            <a:prstGeom prst="rect">
              <a:avLst/>
            </a:prstGeom>
          </p:spPr>
        </p:pic>
      </p:grpSp>
      <p:sp>
        <p:nvSpPr>
          <p:cNvPr id="276" name="TextBox 275">
            <a:extLst>
              <a:ext uri="{FF2B5EF4-FFF2-40B4-BE49-F238E27FC236}">
                <a16:creationId xmlns:a16="http://schemas.microsoft.com/office/drawing/2014/main" id="{8C8FE499-74BD-26CF-D7C3-1BF57FA2E8C0}"/>
              </a:ext>
            </a:extLst>
          </p:cNvPr>
          <p:cNvSpPr txBox="1"/>
          <p:nvPr/>
        </p:nvSpPr>
        <p:spPr>
          <a:xfrm rot="1157732">
            <a:off x="2826809" y="2546597"/>
            <a:ext cx="2037193" cy="2264800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3561785"/>
              </a:avLst>
            </a:prstTxWarp>
            <a:spAutoFit/>
          </a:bodyPr>
          <a:lstStyle/>
          <a:p>
            <a:r>
              <a:rPr lang="en-GB" sz="2800" dirty="0"/>
              <a:t>Visitors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14B09D76-A784-9DE1-8445-647A93880D2E}"/>
              </a:ext>
            </a:extLst>
          </p:cNvPr>
          <p:cNvSpPr txBox="1"/>
          <p:nvPr/>
        </p:nvSpPr>
        <p:spPr>
          <a:xfrm rot="1089381">
            <a:off x="3978585" y="1150632"/>
            <a:ext cx="1672811" cy="240622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GB" sz="2400" dirty="0"/>
              <a:t>Monitoring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153961C8-556E-81ED-9C7D-B91B4E277C77}"/>
              </a:ext>
            </a:extLst>
          </p:cNvPr>
          <p:cNvSpPr txBox="1"/>
          <p:nvPr/>
        </p:nvSpPr>
        <p:spPr>
          <a:xfrm rot="3281065">
            <a:off x="5343619" y="2069719"/>
            <a:ext cx="1245496" cy="115289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Promote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726C51FD-544A-5A23-1A29-CC366F9AB2C4}"/>
              </a:ext>
            </a:extLst>
          </p:cNvPr>
          <p:cNvSpPr txBox="1"/>
          <p:nvPr/>
        </p:nvSpPr>
        <p:spPr>
          <a:xfrm rot="10107431">
            <a:off x="3781972" y="5643650"/>
            <a:ext cx="1220206" cy="237229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GB" sz="2400" dirty="0">
                <a:solidFill>
                  <a:schemeClr val="bg1">
                    <a:lumMod val="65000"/>
                  </a:schemeClr>
                </a:solidFill>
              </a:rPr>
              <a:t>Safety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C196DD48-CE66-CCD4-6306-BA2EEF6F681D}"/>
              </a:ext>
            </a:extLst>
          </p:cNvPr>
          <p:cNvSpPr txBox="1"/>
          <p:nvPr/>
        </p:nvSpPr>
        <p:spPr>
          <a:xfrm rot="7875189">
            <a:off x="5060086" y="4897310"/>
            <a:ext cx="1265478" cy="229769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GB" sz="2400" dirty="0">
                <a:solidFill>
                  <a:schemeClr val="bg1">
                    <a:lumMod val="75000"/>
                  </a:schemeClr>
                </a:solidFill>
              </a:rPr>
              <a:t>Inform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CC6A8000-234D-4CCF-74D7-936A5D16338C}"/>
              </a:ext>
            </a:extLst>
          </p:cNvPr>
          <p:cNvSpPr txBox="1"/>
          <p:nvPr/>
        </p:nvSpPr>
        <p:spPr>
          <a:xfrm rot="5595864">
            <a:off x="5648298" y="3601682"/>
            <a:ext cx="1316154" cy="207366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Quality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DF2C49A-2CFA-2C5E-6626-0FCEB506DE26}"/>
              </a:ext>
            </a:extLst>
          </p:cNvPr>
          <p:cNvGrpSpPr/>
          <p:nvPr/>
        </p:nvGrpSpPr>
        <p:grpSpPr>
          <a:xfrm>
            <a:off x="3230311" y="2752382"/>
            <a:ext cx="1342800" cy="1342800"/>
            <a:chOff x="124996" y="985004"/>
            <a:chExt cx="720000" cy="720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63A1567-C525-A7A1-A137-E19128778978}"/>
                </a:ext>
              </a:extLst>
            </p:cNvPr>
            <p:cNvSpPr/>
            <p:nvPr/>
          </p:nvSpPr>
          <p:spPr>
            <a:xfrm>
              <a:off x="124996" y="985004"/>
              <a:ext cx="720000" cy="720000"/>
            </a:xfrm>
            <a:prstGeom prst="ellipse">
              <a:avLst/>
            </a:prstGeom>
            <a:solidFill>
              <a:srgbClr val="F39554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8" name="Graphic 17" descr="Hike with solid fill">
              <a:extLst>
                <a:ext uri="{FF2B5EF4-FFF2-40B4-BE49-F238E27FC236}">
                  <a16:creationId xmlns:a16="http://schemas.microsoft.com/office/drawing/2014/main" id="{7CF49945-0D56-9104-0924-ADE228AAA8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42007" y="1185311"/>
              <a:ext cx="398200" cy="398200"/>
            </a:xfrm>
            <a:prstGeom prst="rect">
              <a:avLst/>
            </a:prstGeom>
          </p:spPr>
        </p:pic>
        <p:pic>
          <p:nvPicPr>
            <p:cNvPr id="20" name="Graphic 19" descr="Woman with kid with solid fill">
              <a:extLst>
                <a:ext uri="{FF2B5EF4-FFF2-40B4-BE49-F238E27FC236}">
                  <a16:creationId xmlns:a16="http://schemas.microsoft.com/office/drawing/2014/main" id="{6202436F-AF09-E00F-1F76-A67FC2827EA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64426" y="1125905"/>
              <a:ext cx="480570" cy="480570"/>
            </a:xfrm>
            <a:prstGeom prst="rect">
              <a:avLst/>
            </a:prstGeom>
          </p:spPr>
        </p:pic>
      </p:grpSp>
      <p:pic>
        <p:nvPicPr>
          <p:cNvPr id="21" name="Graphic 20" descr="Business Growth with solid fill">
            <a:extLst>
              <a:ext uri="{FF2B5EF4-FFF2-40B4-BE49-F238E27FC236}">
                <a16:creationId xmlns:a16="http://schemas.microsoft.com/office/drawing/2014/main" id="{E9FCED61-079A-6298-1455-13BFE8D0560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85495" y="2093025"/>
            <a:ext cx="587732" cy="587732"/>
          </a:xfrm>
          <a:prstGeom prst="rect">
            <a:avLst/>
          </a:prstGeom>
        </p:spPr>
      </p:pic>
      <p:pic>
        <p:nvPicPr>
          <p:cNvPr id="27" name="Graphic 26" descr="Classroom with solid fill">
            <a:extLst>
              <a:ext uri="{FF2B5EF4-FFF2-40B4-BE49-F238E27FC236}">
                <a16:creationId xmlns:a16="http://schemas.microsoft.com/office/drawing/2014/main" id="{F0067742-69B7-CF08-EB86-62CAFFCA14A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80976" y="4204953"/>
            <a:ext cx="587732" cy="587732"/>
          </a:xfrm>
          <a:prstGeom prst="rect">
            <a:avLst/>
          </a:prstGeom>
        </p:spPr>
      </p:pic>
      <p:pic>
        <p:nvPicPr>
          <p:cNvPr id="8" name="Graphic 7" descr="Arrow: Slight curve with solid fill">
            <a:extLst>
              <a:ext uri="{FF2B5EF4-FFF2-40B4-BE49-F238E27FC236}">
                <a16:creationId xmlns:a16="http://schemas.microsoft.com/office/drawing/2014/main" id="{D6B2AED9-3679-9C2B-74EE-FDA3EED6155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1993413" flipV="1">
            <a:off x="1810181" y="1791154"/>
            <a:ext cx="914400" cy="91440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0558054B-BBC7-9958-23AE-7A43DE614A00}"/>
              </a:ext>
            </a:extLst>
          </p:cNvPr>
          <p:cNvGrpSpPr/>
          <p:nvPr/>
        </p:nvGrpSpPr>
        <p:grpSpPr>
          <a:xfrm>
            <a:off x="958328" y="731053"/>
            <a:ext cx="720000" cy="5114171"/>
            <a:chOff x="124996" y="106170"/>
            <a:chExt cx="720000" cy="5114171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6D88ED5-ED9E-BA84-224E-B58BD5857C20}"/>
                </a:ext>
              </a:extLst>
            </p:cNvPr>
            <p:cNvGrpSpPr/>
            <p:nvPr/>
          </p:nvGrpSpPr>
          <p:grpSpPr>
            <a:xfrm>
              <a:off x="124996" y="106170"/>
              <a:ext cx="720000" cy="720000"/>
              <a:chOff x="124996" y="106170"/>
              <a:chExt cx="720000" cy="720000"/>
            </a:xfrm>
          </p:grpSpPr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6408EC5E-9F83-AC1A-F4C0-98C365A8BADE}"/>
                  </a:ext>
                </a:extLst>
              </p:cNvPr>
              <p:cNvSpPr/>
              <p:nvPr/>
            </p:nvSpPr>
            <p:spPr>
              <a:xfrm>
                <a:off x="124996" y="106170"/>
                <a:ext cx="720000" cy="720000"/>
              </a:xfrm>
              <a:prstGeom prst="ellipse">
                <a:avLst/>
              </a:prstGeom>
              <a:solidFill>
                <a:srgbClr val="7CBA8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57" name="Graphic 56" descr="Open hand with plant with solid fill">
                <a:extLst>
                  <a:ext uri="{FF2B5EF4-FFF2-40B4-BE49-F238E27FC236}">
                    <a16:creationId xmlns:a16="http://schemas.microsoft.com/office/drawing/2014/main" id="{9822E3E7-266A-7EBC-E1E7-50597F2B25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74853" y="173624"/>
                <a:ext cx="586558" cy="586558"/>
              </a:xfrm>
              <a:prstGeom prst="rect">
                <a:avLst/>
              </a:prstGeom>
            </p:spPr>
          </p:pic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F2CF7DE-AB27-B72A-DC19-A815044F15F6}"/>
                </a:ext>
              </a:extLst>
            </p:cNvPr>
            <p:cNvGrpSpPr/>
            <p:nvPr/>
          </p:nvGrpSpPr>
          <p:grpSpPr>
            <a:xfrm>
              <a:off x="124996" y="1863838"/>
              <a:ext cx="720000" cy="720000"/>
              <a:chOff x="70836" y="3914406"/>
              <a:chExt cx="720000" cy="720000"/>
            </a:xfrm>
          </p:grpSpPr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00246D79-0072-D07B-8377-7CC6D7CC1567}"/>
                  </a:ext>
                </a:extLst>
              </p:cNvPr>
              <p:cNvSpPr/>
              <p:nvPr/>
            </p:nvSpPr>
            <p:spPr>
              <a:xfrm>
                <a:off x="70836" y="3914406"/>
                <a:ext cx="720000" cy="720000"/>
              </a:xfrm>
              <a:prstGeom prst="ellipse">
                <a:avLst/>
              </a:prstGeom>
              <a:solidFill>
                <a:srgbClr val="995DBB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55" name="Graphic 54" descr="Cycle with people with solid fill">
                <a:extLst>
                  <a:ext uri="{FF2B5EF4-FFF2-40B4-BE49-F238E27FC236}">
                    <a16:creationId xmlns:a16="http://schemas.microsoft.com/office/drawing/2014/main" id="{9E08FC0B-D31F-CCA8-15F5-435BE41469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123903" y="3932656"/>
                <a:ext cx="611764" cy="611764"/>
              </a:xfrm>
              <a:prstGeom prst="rect">
                <a:avLst/>
              </a:prstGeom>
            </p:spPr>
          </p:pic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10EE0822-671E-D68F-F0C6-B141A2D96E32}"/>
                </a:ext>
              </a:extLst>
            </p:cNvPr>
            <p:cNvGrpSpPr/>
            <p:nvPr/>
          </p:nvGrpSpPr>
          <p:grpSpPr>
            <a:xfrm>
              <a:off x="124996" y="2742672"/>
              <a:ext cx="720000" cy="720000"/>
              <a:chOff x="124996" y="2742672"/>
              <a:chExt cx="720000" cy="720000"/>
            </a:xfrm>
          </p:grpSpPr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D84E375B-8321-57E3-3DB8-52317CA2CF25}"/>
                  </a:ext>
                </a:extLst>
              </p:cNvPr>
              <p:cNvSpPr/>
              <p:nvPr/>
            </p:nvSpPr>
            <p:spPr>
              <a:xfrm>
                <a:off x="124996" y="2742672"/>
                <a:ext cx="720000" cy="720000"/>
              </a:xfrm>
              <a:prstGeom prst="ellipse">
                <a:avLst/>
              </a:prstGeom>
              <a:solidFill>
                <a:srgbClr val="0092BD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53" name="Graphic 52" descr="Hill scene with solid fill">
                <a:extLst>
                  <a:ext uri="{FF2B5EF4-FFF2-40B4-BE49-F238E27FC236}">
                    <a16:creationId xmlns:a16="http://schemas.microsoft.com/office/drawing/2014/main" id="{D951C693-3EE9-671E-220C-E3EC28E344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189092" y="2812499"/>
                <a:ext cx="591807" cy="591807"/>
              </a:xfrm>
              <a:prstGeom prst="rect">
                <a:avLst/>
              </a:prstGeom>
            </p:spPr>
          </p:pic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6FCED53A-E972-E7D4-3419-B3275290E9F6}"/>
                </a:ext>
              </a:extLst>
            </p:cNvPr>
            <p:cNvGrpSpPr/>
            <p:nvPr/>
          </p:nvGrpSpPr>
          <p:grpSpPr>
            <a:xfrm>
              <a:off x="124996" y="4500341"/>
              <a:ext cx="720000" cy="720000"/>
              <a:chOff x="1945225" y="2027354"/>
              <a:chExt cx="720000" cy="720000"/>
            </a:xfrm>
          </p:grpSpPr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6F8855C3-F9AE-91BE-009B-2E3C7689F77B}"/>
                  </a:ext>
                </a:extLst>
              </p:cNvPr>
              <p:cNvSpPr/>
              <p:nvPr/>
            </p:nvSpPr>
            <p:spPr>
              <a:xfrm>
                <a:off x="1945225" y="2027354"/>
                <a:ext cx="720000" cy="7200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B87C74FB-ED7A-19DC-EBDD-39BE40FA883E}"/>
                  </a:ext>
                </a:extLst>
              </p:cNvPr>
              <p:cNvGrpSpPr/>
              <p:nvPr/>
            </p:nvGrpSpPr>
            <p:grpSpPr>
              <a:xfrm>
                <a:off x="2008248" y="2034201"/>
                <a:ext cx="627788" cy="613458"/>
                <a:chOff x="6881000" y="2778900"/>
                <a:chExt cx="1297800" cy="1305700"/>
              </a:xfrm>
            </p:grpSpPr>
            <p:pic>
              <p:nvPicPr>
                <p:cNvPr id="49" name="Graphic 48" descr="Heartbeat with solid fill">
                  <a:extLst>
                    <a:ext uri="{FF2B5EF4-FFF2-40B4-BE49-F238E27FC236}">
                      <a16:creationId xmlns:a16="http://schemas.microsoft.com/office/drawing/2014/main" id="{F51D9E68-11CC-096B-AEB6-0723031CCFA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9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264400" y="2778900"/>
                  <a:ext cx="914400" cy="914400"/>
                </a:xfrm>
                <a:prstGeom prst="rect">
                  <a:avLst/>
                </a:prstGeom>
              </p:spPr>
            </p:pic>
            <p:pic>
              <p:nvPicPr>
                <p:cNvPr id="51" name="Graphic 50" descr="Yoga with solid fill">
                  <a:extLst>
                    <a:ext uri="{FF2B5EF4-FFF2-40B4-BE49-F238E27FC236}">
                      <a16:creationId xmlns:a16="http://schemas.microsoft.com/office/drawing/2014/main" id="{108CD8C8-D552-7443-59E7-F8DC2D69FF0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0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1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881000" y="3170200"/>
                  <a:ext cx="914400" cy="9144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EE2AD1B4-B2E3-6A40-06A7-470A4853F8D8}"/>
                </a:ext>
              </a:extLst>
            </p:cNvPr>
            <p:cNvGrpSpPr/>
            <p:nvPr/>
          </p:nvGrpSpPr>
          <p:grpSpPr>
            <a:xfrm>
              <a:off x="124996" y="3621506"/>
              <a:ext cx="720000" cy="720000"/>
              <a:chOff x="1924049" y="3914406"/>
              <a:chExt cx="720000" cy="720000"/>
            </a:xfrm>
          </p:grpSpPr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57D69588-8563-2E3E-F52F-8704667CF4CF}"/>
                  </a:ext>
                </a:extLst>
              </p:cNvPr>
              <p:cNvSpPr/>
              <p:nvPr/>
            </p:nvSpPr>
            <p:spPr>
              <a:xfrm>
                <a:off x="1924049" y="3914406"/>
                <a:ext cx="720000" cy="720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2" name="Graphic 41" descr="Medieval tower with solid fill">
                <a:extLst>
                  <a:ext uri="{FF2B5EF4-FFF2-40B4-BE49-F238E27FC236}">
                    <a16:creationId xmlns:a16="http://schemas.microsoft.com/office/drawing/2014/main" id="{00F14A47-F84B-7EC1-4340-CB1A0DDF18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3"/>
                  </a:ext>
                </a:extLst>
              </a:blip>
              <a:stretch>
                <a:fillRect/>
              </a:stretch>
            </p:blipFill>
            <p:spPr>
              <a:xfrm>
                <a:off x="1934314" y="4086164"/>
                <a:ext cx="432972" cy="432972"/>
              </a:xfrm>
              <a:prstGeom prst="rect">
                <a:avLst/>
              </a:prstGeom>
            </p:spPr>
          </p:pic>
          <p:pic>
            <p:nvPicPr>
              <p:cNvPr id="43" name="Graphic 42" descr="Stacked Rocks with solid fill">
                <a:extLst>
                  <a:ext uri="{FF2B5EF4-FFF2-40B4-BE49-F238E27FC236}">
                    <a16:creationId xmlns:a16="http://schemas.microsoft.com/office/drawing/2014/main" id="{79420D85-D71C-2A03-20FC-266C6DC36F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5"/>
                  </a:ext>
                </a:extLst>
              </a:blip>
              <a:stretch>
                <a:fillRect/>
              </a:stretch>
            </p:blipFill>
            <p:spPr>
              <a:xfrm>
                <a:off x="2193906" y="4179854"/>
                <a:ext cx="398200" cy="398200"/>
              </a:xfrm>
              <a:prstGeom prst="rect">
                <a:avLst/>
              </a:prstGeom>
            </p:spPr>
          </p:pic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22130092-399C-551F-E599-8F4332429020}"/>
                </a:ext>
              </a:extLst>
            </p:cNvPr>
            <p:cNvGrpSpPr/>
            <p:nvPr/>
          </p:nvGrpSpPr>
          <p:grpSpPr>
            <a:xfrm>
              <a:off x="124996" y="985004"/>
              <a:ext cx="720000" cy="720000"/>
              <a:chOff x="124996" y="985004"/>
              <a:chExt cx="720000" cy="720000"/>
            </a:xfrm>
          </p:grpSpPr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39B1AF5D-B043-9A6B-9FDC-E4224CE39A34}"/>
                  </a:ext>
                </a:extLst>
              </p:cNvPr>
              <p:cNvSpPr/>
              <p:nvPr/>
            </p:nvSpPr>
            <p:spPr>
              <a:xfrm>
                <a:off x="124996" y="985004"/>
                <a:ext cx="720000" cy="720000"/>
              </a:xfrm>
              <a:prstGeom prst="ellipse">
                <a:avLst/>
              </a:prstGeom>
              <a:solidFill>
                <a:srgbClr val="F39554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38" name="Graphic 37" descr="Hike with solid fill">
                <a:extLst>
                  <a:ext uri="{FF2B5EF4-FFF2-40B4-BE49-F238E27FC236}">
                    <a16:creationId xmlns:a16="http://schemas.microsoft.com/office/drawing/2014/main" id="{2F6E2496-C591-4790-E421-6AAFD1FEDE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42007" y="1185311"/>
                <a:ext cx="398200" cy="398200"/>
              </a:xfrm>
              <a:prstGeom prst="rect">
                <a:avLst/>
              </a:prstGeom>
            </p:spPr>
          </p:pic>
          <p:pic>
            <p:nvPicPr>
              <p:cNvPr id="40" name="Graphic 39" descr="Woman with kid with solid fill">
                <a:extLst>
                  <a:ext uri="{FF2B5EF4-FFF2-40B4-BE49-F238E27FC236}">
                    <a16:creationId xmlns:a16="http://schemas.microsoft.com/office/drawing/2014/main" id="{E567AA54-B7DD-B4DF-C1D3-2FDE5878ED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64426" y="1125905"/>
                <a:ext cx="480570" cy="480570"/>
              </a:xfrm>
              <a:prstGeom prst="rect">
                <a:avLst/>
              </a:prstGeom>
            </p:spPr>
          </p:pic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9C822D46-48B2-2FF2-482F-C27CAE3CB676}"/>
              </a:ext>
            </a:extLst>
          </p:cNvPr>
          <p:cNvGrpSpPr/>
          <p:nvPr/>
        </p:nvGrpSpPr>
        <p:grpSpPr>
          <a:xfrm>
            <a:off x="5297470" y="3122574"/>
            <a:ext cx="915842" cy="560429"/>
            <a:chOff x="8551381" y="366148"/>
            <a:chExt cx="915842" cy="560429"/>
          </a:xfrm>
        </p:grpSpPr>
        <p:pic>
          <p:nvPicPr>
            <p:cNvPr id="3" name="Graphic 2" descr="Rating 1 Star with solid fill">
              <a:extLst>
                <a:ext uri="{FF2B5EF4-FFF2-40B4-BE49-F238E27FC236}">
                  <a16:creationId xmlns:a16="http://schemas.microsoft.com/office/drawing/2014/main" id="{9AF1EC8A-C51E-8F48-E48B-B154786E1E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/>
            </a:stretch>
          </p:blipFill>
          <p:spPr>
            <a:xfrm>
              <a:off x="8906794" y="366148"/>
              <a:ext cx="560429" cy="560429"/>
            </a:xfrm>
            <a:prstGeom prst="rect">
              <a:avLst/>
            </a:prstGeom>
          </p:spPr>
        </p:pic>
        <p:pic>
          <p:nvPicPr>
            <p:cNvPr id="4" name="Graphic 3" descr="Rating 3 Star with solid fill">
              <a:extLst>
                <a:ext uri="{FF2B5EF4-FFF2-40B4-BE49-F238E27FC236}">
                  <a16:creationId xmlns:a16="http://schemas.microsoft.com/office/drawing/2014/main" id="{C13EA7FA-1D09-94C6-CCA4-8F17C28B24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tretch>
              <a:fillRect/>
            </a:stretch>
          </p:blipFill>
          <p:spPr>
            <a:xfrm>
              <a:off x="8551381" y="366148"/>
              <a:ext cx="560429" cy="560429"/>
            </a:xfrm>
            <a:prstGeom prst="rect">
              <a:avLst/>
            </a:prstGeom>
          </p:spPr>
        </p:pic>
      </p:grpSp>
      <p:pic>
        <p:nvPicPr>
          <p:cNvPr id="5" name="Graphic 4" descr="Health And Safety with solid fill">
            <a:extLst>
              <a:ext uri="{FF2B5EF4-FFF2-40B4-BE49-F238E27FC236}">
                <a16:creationId xmlns:a16="http://schemas.microsoft.com/office/drawing/2014/main" id="{0FF85B44-0B60-FDCC-73F4-2AF9D8CB780E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4196379" y="4886199"/>
            <a:ext cx="601718" cy="601718"/>
          </a:xfrm>
          <a:prstGeom prst="rect">
            <a:avLst/>
          </a:prstGeom>
        </p:spPr>
      </p:pic>
      <p:pic>
        <p:nvPicPr>
          <p:cNvPr id="7" name="Graphic 6" descr="Clipboard with solid fill">
            <a:extLst>
              <a:ext uri="{FF2B5EF4-FFF2-40B4-BE49-F238E27FC236}">
                <a16:creationId xmlns:a16="http://schemas.microsoft.com/office/drawing/2014/main" id="{996B5DFE-38F2-1860-DB4E-9742FE24D0FC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4214834" y="1409053"/>
            <a:ext cx="542738" cy="54273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23BAE00-C6AD-5275-C4FA-D809E327004E}"/>
              </a:ext>
            </a:extLst>
          </p:cNvPr>
          <p:cNvSpPr txBox="1"/>
          <p:nvPr/>
        </p:nvSpPr>
        <p:spPr>
          <a:xfrm>
            <a:off x="7523748" y="493043"/>
            <a:ext cx="2872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39554"/>
                </a:solidFill>
              </a:rPr>
              <a:t>2 actions: 2.1 2.10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3B4D0E-3776-2832-1748-4CA77AF39D54}"/>
              </a:ext>
            </a:extLst>
          </p:cNvPr>
          <p:cNvSpPr txBox="1"/>
          <p:nvPr/>
        </p:nvSpPr>
        <p:spPr>
          <a:xfrm>
            <a:off x="8959827" y="1653234"/>
            <a:ext cx="2872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39554"/>
                </a:solidFill>
              </a:rPr>
              <a:t>3 actions: 2.3 2.7 2.12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99C759-7650-EF64-2213-8249F2BE04CD}"/>
              </a:ext>
            </a:extLst>
          </p:cNvPr>
          <p:cNvSpPr txBox="1"/>
          <p:nvPr/>
        </p:nvSpPr>
        <p:spPr>
          <a:xfrm>
            <a:off x="9268281" y="3445281"/>
            <a:ext cx="2872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39554"/>
                </a:solidFill>
              </a:rPr>
              <a:t>2 actions: 2.4 2.5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AE8E57B-ACE2-C3CE-81DE-9913DC24002B}"/>
              </a:ext>
            </a:extLst>
          </p:cNvPr>
          <p:cNvSpPr txBox="1"/>
          <p:nvPr/>
        </p:nvSpPr>
        <p:spPr>
          <a:xfrm>
            <a:off x="8998769" y="4877240"/>
            <a:ext cx="2872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39554"/>
                </a:solidFill>
              </a:rPr>
              <a:t>4 actions: 2.6 2.8 2.9 2.11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8459FE-39B1-F1B2-A8C7-24707EBAEA24}"/>
              </a:ext>
            </a:extLst>
          </p:cNvPr>
          <p:cNvSpPr txBox="1"/>
          <p:nvPr/>
        </p:nvSpPr>
        <p:spPr>
          <a:xfrm>
            <a:off x="7466865" y="6099690"/>
            <a:ext cx="2872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39554"/>
                </a:solidFill>
              </a:rPr>
              <a:t>2 actions: 2.2 2.13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B8ADA293-4E03-EC9C-E77A-9E1A4B8ECAD7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6795255" y="77246"/>
            <a:ext cx="975445" cy="71939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41121E9-1362-8D81-0082-478332960671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8267186" y="1268428"/>
            <a:ext cx="749873" cy="719390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05954F22-B7C8-6E5D-2723-88CFC708F628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8561084" y="3058919"/>
            <a:ext cx="707197" cy="719390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57EEC7F-669B-B838-A35C-244F9153C2FB}"/>
              </a:ext>
            </a:extLst>
          </p:cNvPr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8285475" y="4508073"/>
            <a:ext cx="713294" cy="719390"/>
          </a:xfrm>
          <a:prstGeom prst="rect">
            <a:avLst/>
          </a:prstGeom>
        </p:spPr>
      </p:pic>
      <p:grpSp>
        <p:nvGrpSpPr>
          <p:cNvPr id="47" name="Group 46">
            <a:extLst>
              <a:ext uri="{FF2B5EF4-FFF2-40B4-BE49-F238E27FC236}">
                <a16:creationId xmlns:a16="http://schemas.microsoft.com/office/drawing/2014/main" id="{0CDAF3C3-01DE-6000-3A9F-B04F655A4A58}"/>
              </a:ext>
            </a:extLst>
          </p:cNvPr>
          <p:cNvGrpSpPr/>
          <p:nvPr/>
        </p:nvGrpSpPr>
        <p:grpSpPr>
          <a:xfrm>
            <a:off x="6753566" y="5721194"/>
            <a:ext cx="704512" cy="715918"/>
            <a:chOff x="0" y="0"/>
            <a:chExt cx="704512" cy="715918"/>
          </a:xfrm>
        </p:grpSpPr>
        <p:graphicFrame>
          <p:nvGraphicFramePr>
            <p:cNvPr id="50" name="Chart 49">
              <a:extLst>
                <a:ext uri="{FF2B5EF4-FFF2-40B4-BE49-F238E27FC236}">
                  <a16:creationId xmlns:a16="http://schemas.microsoft.com/office/drawing/2014/main" id="{E52D108E-4F2B-440C-9259-B5292232EB0B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0" y="0"/>
            <a:ext cx="698909" cy="71591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8"/>
            </a:graphicData>
          </a:graphic>
        </p:graphicFrame>
        <p:sp>
          <p:nvSpPr>
            <p:cNvPr id="58" name="TextBox 53">
              <a:extLst>
                <a:ext uri="{FF2B5EF4-FFF2-40B4-BE49-F238E27FC236}">
                  <a16:creationId xmlns:a16="http://schemas.microsoft.com/office/drawing/2014/main" id="{2F725DE7-AE24-6DD8-187E-63D81B9A7EAD}"/>
                </a:ext>
              </a:extLst>
            </p:cNvPr>
            <p:cNvSpPr txBox="1"/>
            <p:nvPr/>
          </p:nvSpPr>
          <p:spPr>
            <a:xfrm>
              <a:off x="160226" y="157502"/>
              <a:ext cx="544286" cy="34017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/>
              <a:fld id="{4122CE9E-D1A8-47D6-BD91-6A6285EDDA06}" type="TxLink">
                <a:rPr lang="en-US" sz="1800" b="0" i="0" u="none" strike="noStrike">
                  <a:solidFill>
                    <a:schemeClr val="accent2"/>
                  </a:solidFill>
                  <a:latin typeface="Aptos ExtraBold" panose="020F0502020204030204" pitchFamily="34" charset="0"/>
                  <a:ea typeface="+mn-ea"/>
                  <a:cs typeface="Calibri"/>
                </a:rPr>
                <a:pPr marL="0" indent="0"/>
                <a:t>4%</a:t>
              </a:fld>
              <a:endParaRPr lang="en-GB" sz="1800" b="0" i="0" u="none" strike="noStrike">
                <a:solidFill>
                  <a:schemeClr val="accent2"/>
                </a:solidFill>
                <a:latin typeface="Aptos ExtraBold" panose="020F0502020204030204" pitchFamily="34" charset="0"/>
                <a:ea typeface="+mn-ea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6390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Freeform: Shape 238">
            <a:extLst>
              <a:ext uri="{FF2B5EF4-FFF2-40B4-BE49-F238E27FC236}">
                <a16:creationId xmlns:a16="http://schemas.microsoft.com/office/drawing/2014/main" id="{7F284C0B-D50C-9A1C-7699-5B09DFA70B07}"/>
              </a:ext>
            </a:extLst>
          </p:cNvPr>
          <p:cNvSpPr/>
          <p:nvPr/>
        </p:nvSpPr>
        <p:spPr>
          <a:xfrm>
            <a:off x="4757572" y="1585890"/>
            <a:ext cx="1397873" cy="1430812"/>
          </a:xfrm>
          <a:custGeom>
            <a:avLst/>
            <a:gdLst>
              <a:gd name="connsiteX0" fmla="*/ 605633 w 1397873"/>
              <a:gd name="connsiteY0" fmla="*/ 0 h 1430812"/>
              <a:gd name="connsiteX1" fmla="*/ 671486 w 1397873"/>
              <a:gd name="connsiteY1" fmla="*/ 49244 h 1430812"/>
              <a:gd name="connsiteX2" fmla="*/ 1334780 w 1397873"/>
              <a:gd name="connsiteY2" fmla="*/ 938225 h 1430812"/>
              <a:gd name="connsiteX3" fmla="*/ 1397873 w 1397873"/>
              <a:gd name="connsiteY3" fmla="*/ 1110609 h 1430812"/>
              <a:gd name="connsiteX4" fmla="*/ 412391 w 1397873"/>
              <a:gd name="connsiteY4" fmla="*/ 1430812 h 1430812"/>
              <a:gd name="connsiteX5" fmla="*/ 377766 w 1397873"/>
              <a:gd name="connsiteY5" fmla="*/ 1336210 h 1430812"/>
              <a:gd name="connsiteX6" fmla="*/ 6201 w 1397873"/>
              <a:gd name="connsiteY6" fmla="*/ 838221 h 1430812"/>
              <a:gd name="connsiteX7" fmla="*/ 0 w 1397873"/>
              <a:gd name="connsiteY7" fmla="*/ 833583 h 1430812"/>
              <a:gd name="connsiteX8" fmla="*/ 605633 w 1397873"/>
              <a:gd name="connsiteY8" fmla="*/ 0 h 143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7873" h="1430812">
                <a:moveTo>
                  <a:pt x="605633" y="0"/>
                </a:moveTo>
                <a:lnTo>
                  <a:pt x="671486" y="49244"/>
                </a:lnTo>
                <a:cubicBezTo>
                  <a:pt x="958521" y="286126"/>
                  <a:pt x="1187734" y="590568"/>
                  <a:pt x="1334780" y="938225"/>
                </a:cubicBezTo>
                <a:lnTo>
                  <a:pt x="1397873" y="1110609"/>
                </a:lnTo>
                <a:lnTo>
                  <a:pt x="412391" y="1430812"/>
                </a:lnTo>
                <a:lnTo>
                  <a:pt x="377766" y="1336210"/>
                </a:lnTo>
                <a:cubicBezTo>
                  <a:pt x="295393" y="1141460"/>
                  <a:pt x="166993" y="970917"/>
                  <a:pt x="6201" y="838221"/>
                </a:cubicBezTo>
                <a:lnTo>
                  <a:pt x="0" y="833583"/>
                </a:lnTo>
                <a:lnTo>
                  <a:pt x="605633" y="0"/>
                </a:lnTo>
                <a:close/>
              </a:path>
            </a:pathLst>
          </a:custGeom>
          <a:gradFill flip="none" rotWithShape="1">
            <a:gsLst>
              <a:gs pos="21000">
                <a:schemeClr val="bg1">
                  <a:lumMod val="75000"/>
                </a:schemeClr>
              </a:gs>
              <a:gs pos="97000">
                <a:schemeClr val="bg1">
                  <a:lumMod val="8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40" name="Freeform: Shape 239">
            <a:extLst>
              <a:ext uri="{FF2B5EF4-FFF2-40B4-BE49-F238E27FC236}">
                <a16:creationId xmlns:a16="http://schemas.microsoft.com/office/drawing/2014/main" id="{E89A690A-1F25-3205-EA48-566D40FA8FEA}"/>
              </a:ext>
            </a:extLst>
          </p:cNvPr>
          <p:cNvSpPr/>
          <p:nvPr/>
        </p:nvSpPr>
        <p:spPr>
          <a:xfrm>
            <a:off x="3937391" y="1104282"/>
            <a:ext cx="1361573" cy="1267153"/>
          </a:xfrm>
          <a:custGeom>
            <a:avLst/>
            <a:gdLst>
              <a:gd name="connsiteX0" fmla="*/ 12930 w 1361573"/>
              <a:gd name="connsiteY0" fmla="*/ 0 h 1267153"/>
              <a:gd name="connsiteX1" fmla="*/ 1312703 w 1361573"/>
              <a:gd name="connsiteY1" fmla="*/ 397026 h 1267153"/>
              <a:gd name="connsiteX2" fmla="*/ 1361573 w 1361573"/>
              <a:gd name="connsiteY2" fmla="*/ 433570 h 1267153"/>
              <a:gd name="connsiteX3" fmla="*/ 755939 w 1361573"/>
              <a:gd name="connsiteY3" fmla="*/ 1267153 h 1267153"/>
              <a:gd name="connsiteX4" fmla="*/ 726130 w 1361573"/>
              <a:gd name="connsiteY4" fmla="*/ 1244862 h 1267153"/>
              <a:gd name="connsiteX5" fmla="*/ 131171 w 1361573"/>
              <a:gd name="connsiteY5" fmla="*/ 1029179 h 1267153"/>
              <a:gd name="connsiteX6" fmla="*/ 5679 w 1361573"/>
              <a:gd name="connsiteY6" fmla="*/ 1022842 h 1267153"/>
              <a:gd name="connsiteX7" fmla="*/ 0 w 1361573"/>
              <a:gd name="connsiteY7" fmla="*/ 653 h 1267153"/>
              <a:gd name="connsiteX8" fmla="*/ 12930 w 1361573"/>
              <a:gd name="connsiteY8" fmla="*/ 0 h 1267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1573" h="1267153">
                <a:moveTo>
                  <a:pt x="12930" y="0"/>
                </a:moveTo>
                <a:cubicBezTo>
                  <a:pt x="494395" y="0"/>
                  <a:pt x="941675" y="146364"/>
                  <a:pt x="1312703" y="397026"/>
                </a:cubicBezTo>
                <a:lnTo>
                  <a:pt x="1361573" y="433570"/>
                </a:lnTo>
                <a:lnTo>
                  <a:pt x="755939" y="1267153"/>
                </a:lnTo>
                <a:lnTo>
                  <a:pt x="726130" y="1244862"/>
                </a:lnTo>
                <a:cubicBezTo>
                  <a:pt x="552928" y="1127849"/>
                  <a:pt x="350062" y="1051409"/>
                  <a:pt x="131171" y="1029179"/>
                </a:cubicBezTo>
                <a:lnTo>
                  <a:pt x="5679" y="1022842"/>
                </a:lnTo>
                <a:lnTo>
                  <a:pt x="0" y="653"/>
                </a:lnTo>
                <a:lnTo>
                  <a:pt x="12930" y="0"/>
                </a:lnTo>
                <a:close/>
              </a:path>
            </a:pathLst>
          </a:custGeom>
          <a:gradFill flip="none" rotWithShape="1">
            <a:gsLst>
              <a:gs pos="21000">
                <a:schemeClr val="bg1">
                  <a:lumMod val="75000"/>
                </a:schemeClr>
              </a:gs>
              <a:gs pos="97000">
                <a:schemeClr val="bg1">
                  <a:lumMod val="8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37" name="Freeform: Shape 236">
            <a:extLst>
              <a:ext uri="{FF2B5EF4-FFF2-40B4-BE49-F238E27FC236}">
                <a16:creationId xmlns:a16="http://schemas.microsoft.com/office/drawing/2014/main" id="{4649E50D-5658-42A8-4418-1DCAFEE4F0AA}"/>
              </a:ext>
            </a:extLst>
          </p:cNvPr>
          <p:cNvSpPr/>
          <p:nvPr/>
        </p:nvSpPr>
        <p:spPr>
          <a:xfrm>
            <a:off x="5184121" y="2772989"/>
            <a:ext cx="1090921" cy="1344585"/>
          </a:xfrm>
          <a:custGeom>
            <a:avLst/>
            <a:gdLst>
              <a:gd name="connsiteX0" fmla="*/ 995479 w 1090921"/>
              <a:gd name="connsiteY0" fmla="*/ 0 h 1344585"/>
              <a:gd name="connsiteX1" fmla="*/ 1043691 w 1090921"/>
              <a:gd name="connsiteY1" fmla="*/ 187501 h 1344585"/>
              <a:gd name="connsiteX2" fmla="*/ 1090921 w 1090921"/>
              <a:gd name="connsiteY2" fmla="*/ 656013 h 1344585"/>
              <a:gd name="connsiteX3" fmla="*/ 1043691 w 1090921"/>
              <a:gd name="connsiteY3" fmla="*/ 1124525 h 1344585"/>
              <a:gd name="connsiteX4" fmla="*/ 987108 w 1090921"/>
              <a:gd name="connsiteY4" fmla="*/ 1344585 h 1344585"/>
              <a:gd name="connsiteX5" fmla="*/ 0 w 1090921"/>
              <a:gd name="connsiteY5" fmla="*/ 1023854 h 1344585"/>
              <a:gd name="connsiteX6" fmla="*/ 27099 w 1090921"/>
              <a:gd name="connsiteY6" fmla="*/ 918463 h 1344585"/>
              <a:gd name="connsiteX7" fmla="*/ 53556 w 1090921"/>
              <a:gd name="connsiteY7" fmla="*/ 656012 h 1344585"/>
              <a:gd name="connsiteX8" fmla="*/ 27099 w 1090921"/>
              <a:gd name="connsiteY8" fmla="*/ 393561 h 1344585"/>
              <a:gd name="connsiteX9" fmla="*/ 8372 w 1090921"/>
              <a:gd name="connsiteY9" fmla="*/ 320730 h 1344585"/>
              <a:gd name="connsiteX10" fmla="*/ 995479 w 1090921"/>
              <a:gd name="connsiteY10" fmla="*/ 0 h 1344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90921" h="1344585">
                <a:moveTo>
                  <a:pt x="995479" y="0"/>
                </a:moveTo>
                <a:lnTo>
                  <a:pt x="1043691" y="187501"/>
                </a:lnTo>
                <a:cubicBezTo>
                  <a:pt x="1074659" y="338835"/>
                  <a:pt x="1090921" y="495525"/>
                  <a:pt x="1090921" y="656013"/>
                </a:cubicBezTo>
                <a:cubicBezTo>
                  <a:pt x="1090921" y="816502"/>
                  <a:pt x="1074659" y="973192"/>
                  <a:pt x="1043691" y="1124525"/>
                </a:cubicBezTo>
                <a:lnTo>
                  <a:pt x="987108" y="1344585"/>
                </a:lnTo>
                <a:lnTo>
                  <a:pt x="0" y="1023854"/>
                </a:lnTo>
                <a:lnTo>
                  <a:pt x="27099" y="918463"/>
                </a:lnTo>
                <a:cubicBezTo>
                  <a:pt x="44446" y="833689"/>
                  <a:pt x="53556" y="745914"/>
                  <a:pt x="53556" y="656012"/>
                </a:cubicBezTo>
                <a:cubicBezTo>
                  <a:pt x="53556" y="566109"/>
                  <a:pt x="44446" y="478335"/>
                  <a:pt x="27099" y="393561"/>
                </a:cubicBezTo>
                <a:lnTo>
                  <a:pt x="8372" y="320730"/>
                </a:lnTo>
                <a:lnTo>
                  <a:pt x="995479" y="0"/>
                </a:lnTo>
                <a:close/>
              </a:path>
            </a:pathLst>
          </a:custGeom>
          <a:gradFill flip="none" rotWithShape="1">
            <a:gsLst>
              <a:gs pos="21000">
                <a:schemeClr val="bg1">
                  <a:lumMod val="75000"/>
                </a:schemeClr>
              </a:gs>
              <a:gs pos="97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36" name="Freeform: Shape 235">
            <a:extLst>
              <a:ext uri="{FF2B5EF4-FFF2-40B4-BE49-F238E27FC236}">
                <a16:creationId xmlns:a16="http://schemas.microsoft.com/office/drawing/2014/main" id="{4A9D54EE-3D2F-2D8E-FFD0-AADAF7008E04}"/>
              </a:ext>
            </a:extLst>
          </p:cNvPr>
          <p:cNvSpPr/>
          <p:nvPr/>
        </p:nvSpPr>
        <p:spPr>
          <a:xfrm>
            <a:off x="4732595" y="3872831"/>
            <a:ext cx="1411310" cy="1417959"/>
          </a:xfrm>
          <a:custGeom>
            <a:avLst/>
            <a:gdLst>
              <a:gd name="connsiteX0" fmla="*/ 425827 w 1411310"/>
              <a:gd name="connsiteY0" fmla="*/ 0 h 1417959"/>
              <a:gd name="connsiteX1" fmla="*/ 1411310 w 1411310"/>
              <a:gd name="connsiteY1" fmla="*/ 320203 h 1417959"/>
              <a:gd name="connsiteX2" fmla="*/ 1359757 w 1411310"/>
              <a:gd name="connsiteY2" fmla="*/ 461057 h 1417959"/>
              <a:gd name="connsiteX3" fmla="*/ 696463 w 1411310"/>
              <a:gd name="connsiteY3" fmla="*/ 1350038 h 1417959"/>
              <a:gd name="connsiteX4" fmla="*/ 605634 w 1411310"/>
              <a:gd name="connsiteY4" fmla="*/ 1417959 h 1417959"/>
              <a:gd name="connsiteX5" fmla="*/ 0 w 1411310"/>
              <a:gd name="connsiteY5" fmla="*/ 584374 h 1417959"/>
              <a:gd name="connsiteX6" fmla="*/ 31178 w 1411310"/>
              <a:gd name="connsiteY6" fmla="*/ 561059 h 1417959"/>
              <a:gd name="connsiteX7" fmla="*/ 402743 w 1411310"/>
              <a:gd name="connsiteY7" fmla="*/ 63070 h 1417959"/>
              <a:gd name="connsiteX8" fmla="*/ 425827 w 1411310"/>
              <a:gd name="connsiteY8" fmla="*/ 0 h 141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1310" h="1417959">
                <a:moveTo>
                  <a:pt x="425827" y="0"/>
                </a:moveTo>
                <a:lnTo>
                  <a:pt x="1411310" y="320203"/>
                </a:lnTo>
                <a:lnTo>
                  <a:pt x="1359757" y="461057"/>
                </a:lnTo>
                <a:cubicBezTo>
                  <a:pt x="1212711" y="808714"/>
                  <a:pt x="983498" y="1113156"/>
                  <a:pt x="696463" y="1350038"/>
                </a:cubicBezTo>
                <a:lnTo>
                  <a:pt x="605634" y="1417959"/>
                </a:lnTo>
                <a:lnTo>
                  <a:pt x="0" y="584374"/>
                </a:lnTo>
                <a:lnTo>
                  <a:pt x="31178" y="561059"/>
                </a:lnTo>
                <a:cubicBezTo>
                  <a:pt x="191970" y="428363"/>
                  <a:pt x="320370" y="257820"/>
                  <a:pt x="402743" y="63070"/>
                </a:cubicBezTo>
                <a:lnTo>
                  <a:pt x="425827" y="0"/>
                </a:lnTo>
                <a:close/>
              </a:path>
            </a:pathLst>
          </a:custGeom>
          <a:gradFill flip="none" rotWithShape="1">
            <a:gsLst>
              <a:gs pos="21000">
                <a:schemeClr val="bg1">
                  <a:lumMod val="75000"/>
                </a:schemeClr>
              </a:gs>
              <a:gs pos="97000">
                <a:schemeClr val="bg1">
                  <a:lumMod val="8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35" name="Freeform: Shape 234">
            <a:extLst>
              <a:ext uri="{FF2B5EF4-FFF2-40B4-BE49-F238E27FC236}">
                <a16:creationId xmlns:a16="http://schemas.microsoft.com/office/drawing/2014/main" id="{BEE7CAD3-B499-150C-36E4-D2DFB2EFF9E8}"/>
              </a:ext>
            </a:extLst>
          </p:cNvPr>
          <p:cNvSpPr/>
          <p:nvPr/>
        </p:nvSpPr>
        <p:spPr>
          <a:xfrm>
            <a:off x="3950320" y="4505244"/>
            <a:ext cx="1323668" cy="1248477"/>
          </a:xfrm>
          <a:custGeom>
            <a:avLst/>
            <a:gdLst>
              <a:gd name="connsiteX0" fmla="*/ 718034 w 1323668"/>
              <a:gd name="connsiteY0" fmla="*/ 0 h 1248477"/>
              <a:gd name="connsiteX1" fmla="*/ 1323668 w 1323668"/>
              <a:gd name="connsiteY1" fmla="*/ 833583 h 1248477"/>
              <a:gd name="connsiteX2" fmla="*/ 1299773 w 1323668"/>
              <a:gd name="connsiteY2" fmla="*/ 851451 h 1248477"/>
              <a:gd name="connsiteX3" fmla="*/ 0 w 1323668"/>
              <a:gd name="connsiteY3" fmla="*/ 1248477 h 1248477"/>
              <a:gd name="connsiteX4" fmla="*/ 0 w 1323668"/>
              <a:gd name="connsiteY4" fmla="*/ 225268 h 1248477"/>
              <a:gd name="connsiteX5" fmla="*/ 118242 w 1323668"/>
              <a:gd name="connsiteY5" fmla="*/ 219297 h 1248477"/>
              <a:gd name="connsiteX6" fmla="*/ 713201 w 1323668"/>
              <a:gd name="connsiteY6" fmla="*/ 3614 h 1248477"/>
              <a:gd name="connsiteX7" fmla="*/ 718034 w 1323668"/>
              <a:gd name="connsiteY7" fmla="*/ 0 h 124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3668" h="1248477">
                <a:moveTo>
                  <a:pt x="718034" y="0"/>
                </a:moveTo>
                <a:lnTo>
                  <a:pt x="1323668" y="833583"/>
                </a:lnTo>
                <a:lnTo>
                  <a:pt x="1299773" y="851451"/>
                </a:lnTo>
                <a:cubicBezTo>
                  <a:pt x="928745" y="1102113"/>
                  <a:pt x="481465" y="1248477"/>
                  <a:pt x="0" y="1248477"/>
                </a:cubicBezTo>
                <a:lnTo>
                  <a:pt x="0" y="225268"/>
                </a:lnTo>
                <a:lnTo>
                  <a:pt x="118242" y="219297"/>
                </a:lnTo>
                <a:cubicBezTo>
                  <a:pt x="337133" y="197067"/>
                  <a:pt x="539999" y="120627"/>
                  <a:pt x="713201" y="3614"/>
                </a:cubicBezTo>
                <a:lnTo>
                  <a:pt x="718034" y="0"/>
                </a:lnTo>
                <a:close/>
              </a:path>
            </a:pathLst>
          </a:custGeom>
          <a:gradFill flip="none" rotWithShape="1">
            <a:gsLst>
              <a:gs pos="21000">
                <a:schemeClr val="bg1">
                  <a:lumMod val="75000"/>
                </a:schemeClr>
              </a:gs>
              <a:gs pos="97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6" name="Freeform: Shape 175">
            <a:extLst>
              <a:ext uri="{FF2B5EF4-FFF2-40B4-BE49-F238E27FC236}">
                <a16:creationId xmlns:a16="http://schemas.microsoft.com/office/drawing/2014/main" id="{DED823E9-557F-0319-3AEB-0979B3C98A1B}"/>
              </a:ext>
            </a:extLst>
          </p:cNvPr>
          <p:cNvSpPr/>
          <p:nvPr/>
        </p:nvSpPr>
        <p:spPr>
          <a:xfrm>
            <a:off x="3935413" y="749032"/>
            <a:ext cx="1573036" cy="788819"/>
          </a:xfrm>
          <a:custGeom>
            <a:avLst/>
            <a:gdLst>
              <a:gd name="connsiteX0" fmla="*/ 0 w 1573036"/>
              <a:gd name="connsiteY0" fmla="*/ 41 h 788819"/>
              <a:gd name="connsiteX1" fmla="*/ 1493877 w 1573036"/>
              <a:gd name="connsiteY1" fmla="*/ 444427 h 788819"/>
              <a:gd name="connsiteX2" fmla="*/ 1573036 w 1573036"/>
              <a:gd name="connsiteY2" fmla="*/ 500486 h 788819"/>
              <a:gd name="connsiteX3" fmla="*/ 1363550 w 1573036"/>
              <a:gd name="connsiteY3" fmla="*/ 788819 h 788819"/>
              <a:gd name="connsiteX4" fmla="*/ 1314680 w 1573036"/>
              <a:gd name="connsiteY4" fmla="*/ 752275 h 788819"/>
              <a:gd name="connsiteX5" fmla="*/ 14907 w 1573036"/>
              <a:gd name="connsiteY5" fmla="*/ 355249 h 788819"/>
              <a:gd name="connsiteX6" fmla="*/ 1977 w 1573036"/>
              <a:gd name="connsiteY6" fmla="*/ 355902 h 788819"/>
              <a:gd name="connsiteX7" fmla="*/ 0 w 1573036"/>
              <a:gd name="connsiteY7" fmla="*/ 41 h 788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73036" h="788819">
                <a:moveTo>
                  <a:pt x="0" y="41"/>
                </a:moveTo>
                <a:cubicBezTo>
                  <a:pt x="540180" y="-2960"/>
                  <a:pt x="1058091" y="156565"/>
                  <a:pt x="1493877" y="444427"/>
                </a:cubicBezTo>
                <a:lnTo>
                  <a:pt x="1573036" y="500486"/>
                </a:lnTo>
                <a:lnTo>
                  <a:pt x="1363550" y="788819"/>
                </a:lnTo>
                <a:lnTo>
                  <a:pt x="1314680" y="752275"/>
                </a:lnTo>
                <a:cubicBezTo>
                  <a:pt x="943652" y="501613"/>
                  <a:pt x="496372" y="355249"/>
                  <a:pt x="14907" y="355249"/>
                </a:cubicBezTo>
                <a:lnTo>
                  <a:pt x="1977" y="355902"/>
                </a:lnTo>
                <a:lnTo>
                  <a:pt x="0" y="41"/>
                </a:lnTo>
                <a:close/>
              </a:path>
            </a:pathLst>
          </a:custGeom>
          <a:solidFill>
            <a:srgbClr val="DCC7E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4" name="Freeform: Shape 173">
            <a:extLst>
              <a:ext uri="{FF2B5EF4-FFF2-40B4-BE49-F238E27FC236}">
                <a16:creationId xmlns:a16="http://schemas.microsoft.com/office/drawing/2014/main" id="{C09A3822-1F7A-EEDD-FF83-12A46627BE8A}"/>
              </a:ext>
            </a:extLst>
          </p:cNvPr>
          <p:cNvSpPr/>
          <p:nvPr/>
        </p:nvSpPr>
        <p:spPr>
          <a:xfrm>
            <a:off x="5363206" y="1296036"/>
            <a:ext cx="1132681" cy="1400462"/>
          </a:xfrm>
          <a:custGeom>
            <a:avLst/>
            <a:gdLst>
              <a:gd name="connsiteX0" fmla="*/ 210590 w 1132681"/>
              <a:gd name="connsiteY0" fmla="*/ 0 h 1400462"/>
              <a:gd name="connsiteX1" fmla="*/ 343786 w 1132681"/>
              <a:gd name="connsiteY1" fmla="*/ 107967 h 1400462"/>
              <a:gd name="connsiteX2" fmla="*/ 905713 w 1132681"/>
              <a:gd name="connsiteY2" fmla="*/ 785919 h 1400462"/>
              <a:gd name="connsiteX3" fmla="*/ 1126864 w 1132681"/>
              <a:gd name="connsiteY3" fmla="*/ 1270744 h 1400462"/>
              <a:gd name="connsiteX4" fmla="*/ 1132681 w 1132681"/>
              <a:gd name="connsiteY4" fmla="*/ 1289846 h 1400462"/>
              <a:gd name="connsiteX5" fmla="*/ 792240 w 1132681"/>
              <a:gd name="connsiteY5" fmla="*/ 1400462 h 1400462"/>
              <a:gd name="connsiteX6" fmla="*/ 729147 w 1132681"/>
              <a:gd name="connsiteY6" fmla="*/ 1228078 h 1400462"/>
              <a:gd name="connsiteX7" fmla="*/ 65853 w 1132681"/>
              <a:gd name="connsiteY7" fmla="*/ 339097 h 1400462"/>
              <a:gd name="connsiteX8" fmla="*/ 0 w 1132681"/>
              <a:gd name="connsiteY8" fmla="*/ 289853 h 1400462"/>
              <a:gd name="connsiteX9" fmla="*/ 210590 w 1132681"/>
              <a:gd name="connsiteY9" fmla="*/ 0 h 1400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32681" h="1400462">
                <a:moveTo>
                  <a:pt x="210590" y="0"/>
                </a:moveTo>
                <a:lnTo>
                  <a:pt x="343786" y="107967"/>
                </a:lnTo>
                <a:cubicBezTo>
                  <a:pt x="563969" y="298640"/>
                  <a:pt x="754699" y="526578"/>
                  <a:pt x="905713" y="785919"/>
                </a:cubicBezTo>
                <a:cubicBezTo>
                  <a:pt x="996321" y="941523"/>
                  <a:pt x="1070041" y="1103983"/>
                  <a:pt x="1126864" y="1270744"/>
                </a:cubicBezTo>
                <a:lnTo>
                  <a:pt x="1132681" y="1289846"/>
                </a:lnTo>
                <a:lnTo>
                  <a:pt x="792240" y="1400462"/>
                </a:lnTo>
                <a:lnTo>
                  <a:pt x="729147" y="1228078"/>
                </a:lnTo>
                <a:cubicBezTo>
                  <a:pt x="582101" y="880421"/>
                  <a:pt x="352888" y="575979"/>
                  <a:pt x="65853" y="339097"/>
                </a:cubicBezTo>
                <a:lnTo>
                  <a:pt x="0" y="289853"/>
                </a:lnTo>
                <a:lnTo>
                  <a:pt x="210590" y="0"/>
                </a:lnTo>
                <a:close/>
              </a:path>
            </a:pathLst>
          </a:custGeom>
          <a:solidFill>
            <a:srgbClr val="CCACD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3" name="Freeform: Shape 172">
            <a:extLst>
              <a:ext uri="{FF2B5EF4-FFF2-40B4-BE49-F238E27FC236}">
                <a16:creationId xmlns:a16="http://schemas.microsoft.com/office/drawing/2014/main" id="{25002250-96E0-8209-0311-3D009BCFAF64}"/>
              </a:ext>
            </a:extLst>
          </p:cNvPr>
          <p:cNvSpPr/>
          <p:nvPr/>
        </p:nvSpPr>
        <p:spPr>
          <a:xfrm>
            <a:off x="6171227" y="2662625"/>
            <a:ext cx="462134" cy="1565444"/>
          </a:xfrm>
          <a:custGeom>
            <a:avLst/>
            <a:gdLst>
              <a:gd name="connsiteX0" fmla="*/ 348029 w 462134"/>
              <a:gd name="connsiteY0" fmla="*/ 0 h 1565444"/>
              <a:gd name="connsiteX1" fmla="*/ 370032 w 462134"/>
              <a:gd name="connsiteY1" fmla="*/ 72256 h 1565444"/>
              <a:gd name="connsiteX2" fmla="*/ 373865 w 462134"/>
              <a:gd name="connsiteY2" fmla="*/ 1452234 h 1565444"/>
              <a:gd name="connsiteX3" fmla="*/ 340076 w 462134"/>
              <a:gd name="connsiteY3" fmla="*/ 1565444 h 1565444"/>
              <a:gd name="connsiteX4" fmla="*/ 0 w 462134"/>
              <a:gd name="connsiteY4" fmla="*/ 1454947 h 1565444"/>
              <a:gd name="connsiteX5" fmla="*/ 56583 w 462134"/>
              <a:gd name="connsiteY5" fmla="*/ 1234887 h 1565444"/>
              <a:gd name="connsiteX6" fmla="*/ 103813 w 462134"/>
              <a:gd name="connsiteY6" fmla="*/ 766375 h 1565444"/>
              <a:gd name="connsiteX7" fmla="*/ 56583 w 462134"/>
              <a:gd name="connsiteY7" fmla="*/ 297863 h 1565444"/>
              <a:gd name="connsiteX8" fmla="*/ 8371 w 462134"/>
              <a:gd name="connsiteY8" fmla="*/ 110362 h 1565444"/>
              <a:gd name="connsiteX9" fmla="*/ 348029 w 462134"/>
              <a:gd name="connsiteY9" fmla="*/ 0 h 1565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2134" h="1565444">
                <a:moveTo>
                  <a:pt x="348029" y="0"/>
                </a:moveTo>
                <a:lnTo>
                  <a:pt x="370032" y="72256"/>
                </a:lnTo>
                <a:cubicBezTo>
                  <a:pt x="491521" y="523846"/>
                  <a:pt x="492844" y="999976"/>
                  <a:pt x="373865" y="1452234"/>
                </a:cubicBezTo>
                <a:lnTo>
                  <a:pt x="340076" y="1565444"/>
                </a:lnTo>
                <a:lnTo>
                  <a:pt x="0" y="1454947"/>
                </a:lnTo>
                <a:lnTo>
                  <a:pt x="56583" y="1234887"/>
                </a:lnTo>
                <a:cubicBezTo>
                  <a:pt x="87551" y="1083554"/>
                  <a:pt x="103813" y="926864"/>
                  <a:pt x="103813" y="766375"/>
                </a:cubicBezTo>
                <a:cubicBezTo>
                  <a:pt x="103813" y="605887"/>
                  <a:pt x="87551" y="449197"/>
                  <a:pt x="56583" y="297863"/>
                </a:cubicBezTo>
                <a:lnTo>
                  <a:pt x="8371" y="110362"/>
                </a:lnTo>
                <a:lnTo>
                  <a:pt x="348029" y="0"/>
                </a:lnTo>
                <a:close/>
              </a:path>
            </a:pathLst>
          </a:custGeom>
          <a:solidFill>
            <a:srgbClr val="C098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2" name="Freeform: Shape 171">
            <a:extLst>
              <a:ext uri="{FF2B5EF4-FFF2-40B4-BE49-F238E27FC236}">
                <a16:creationId xmlns:a16="http://schemas.microsoft.com/office/drawing/2014/main" id="{DD238A22-2EC7-1B8A-98A6-16CD605B8A20}"/>
              </a:ext>
            </a:extLst>
          </p:cNvPr>
          <p:cNvSpPr/>
          <p:nvPr/>
        </p:nvSpPr>
        <p:spPr>
          <a:xfrm>
            <a:off x="5338229" y="4193033"/>
            <a:ext cx="1148710" cy="1390923"/>
          </a:xfrm>
          <a:custGeom>
            <a:avLst/>
            <a:gdLst>
              <a:gd name="connsiteX0" fmla="*/ 805676 w 1148710"/>
              <a:gd name="connsiteY0" fmla="*/ 0 h 1390923"/>
              <a:gd name="connsiteX1" fmla="*/ 1148710 w 1148710"/>
              <a:gd name="connsiteY1" fmla="*/ 111458 h 1390923"/>
              <a:gd name="connsiteX2" fmla="*/ 1095071 w 1148710"/>
              <a:gd name="connsiteY2" fmla="*/ 255787 h 1390923"/>
              <a:gd name="connsiteX3" fmla="*/ 938153 w 1148710"/>
              <a:gd name="connsiteY3" fmla="*/ 576256 h 1390923"/>
              <a:gd name="connsiteX4" fmla="*/ 245052 w 1148710"/>
              <a:gd name="connsiteY4" fmla="*/ 1367955 h 1390923"/>
              <a:gd name="connsiteX5" fmla="*/ 212999 w 1148710"/>
              <a:gd name="connsiteY5" fmla="*/ 1390923 h 1390923"/>
              <a:gd name="connsiteX6" fmla="*/ 0 w 1148710"/>
              <a:gd name="connsiteY6" fmla="*/ 1097756 h 1390923"/>
              <a:gd name="connsiteX7" fmla="*/ 90829 w 1148710"/>
              <a:gd name="connsiteY7" fmla="*/ 1029835 h 1390923"/>
              <a:gd name="connsiteX8" fmla="*/ 754123 w 1148710"/>
              <a:gd name="connsiteY8" fmla="*/ 140854 h 1390923"/>
              <a:gd name="connsiteX9" fmla="*/ 805676 w 1148710"/>
              <a:gd name="connsiteY9" fmla="*/ 0 h 139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8710" h="1390923">
                <a:moveTo>
                  <a:pt x="805676" y="0"/>
                </a:moveTo>
                <a:lnTo>
                  <a:pt x="1148710" y="111458"/>
                </a:lnTo>
                <a:lnTo>
                  <a:pt x="1095071" y="255787"/>
                </a:lnTo>
                <a:cubicBezTo>
                  <a:pt x="1050287" y="365111"/>
                  <a:pt x="997981" y="472186"/>
                  <a:pt x="938153" y="576256"/>
                </a:cubicBezTo>
                <a:cubicBezTo>
                  <a:pt x="758668" y="888467"/>
                  <a:pt x="521742" y="1155776"/>
                  <a:pt x="245052" y="1367955"/>
                </a:cubicBezTo>
                <a:lnTo>
                  <a:pt x="212999" y="1390923"/>
                </a:lnTo>
                <a:lnTo>
                  <a:pt x="0" y="1097756"/>
                </a:lnTo>
                <a:lnTo>
                  <a:pt x="90829" y="1029835"/>
                </a:lnTo>
                <a:cubicBezTo>
                  <a:pt x="377864" y="792953"/>
                  <a:pt x="607077" y="488511"/>
                  <a:pt x="754123" y="140854"/>
                </a:cubicBezTo>
                <a:lnTo>
                  <a:pt x="805676" y="0"/>
                </a:lnTo>
                <a:close/>
              </a:path>
            </a:pathLst>
          </a:custGeom>
          <a:solidFill>
            <a:srgbClr val="B586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1" name="Freeform: Shape 170">
            <a:extLst>
              <a:ext uri="{FF2B5EF4-FFF2-40B4-BE49-F238E27FC236}">
                <a16:creationId xmlns:a16="http://schemas.microsoft.com/office/drawing/2014/main" id="{4BF529EA-133F-0F59-61CD-B7253099AA6B}"/>
              </a:ext>
            </a:extLst>
          </p:cNvPr>
          <p:cNvSpPr/>
          <p:nvPr/>
        </p:nvSpPr>
        <p:spPr>
          <a:xfrm>
            <a:off x="3950321" y="5338826"/>
            <a:ext cx="1535709" cy="776288"/>
          </a:xfrm>
          <a:custGeom>
            <a:avLst/>
            <a:gdLst>
              <a:gd name="connsiteX0" fmla="*/ 1323668 w 1535709"/>
              <a:gd name="connsiteY0" fmla="*/ 0 h 776288"/>
              <a:gd name="connsiteX1" fmla="*/ 1535709 w 1535709"/>
              <a:gd name="connsiteY1" fmla="*/ 291849 h 776288"/>
              <a:gd name="connsiteX2" fmla="*/ 1491385 w 1535709"/>
              <a:gd name="connsiteY2" fmla="*/ 323610 h 776288"/>
              <a:gd name="connsiteX3" fmla="*/ 0 w 1535709"/>
              <a:gd name="connsiteY3" fmla="*/ 776288 h 776288"/>
              <a:gd name="connsiteX4" fmla="*/ 0 w 1535709"/>
              <a:gd name="connsiteY4" fmla="*/ 414894 h 776288"/>
              <a:gd name="connsiteX5" fmla="*/ 1299773 w 1535709"/>
              <a:gd name="connsiteY5" fmla="*/ 17868 h 776288"/>
              <a:gd name="connsiteX6" fmla="*/ 1323668 w 1535709"/>
              <a:gd name="connsiteY6" fmla="*/ 0 h 77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5709" h="776288">
                <a:moveTo>
                  <a:pt x="1323668" y="0"/>
                </a:moveTo>
                <a:lnTo>
                  <a:pt x="1535709" y="291849"/>
                </a:lnTo>
                <a:lnTo>
                  <a:pt x="1491385" y="323610"/>
                </a:lnTo>
                <a:cubicBezTo>
                  <a:pt x="1057205" y="613888"/>
                  <a:pt x="540188" y="776288"/>
                  <a:pt x="0" y="776288"/>
                </a:cubicBezTo>
                <a:lnTo>
                  <a:pt x="0" y="414894"/>
                </a:lnTo>
                <a:cubicBezTo>
                  <a:pt x="481465" y="414894"/>
                  <a:pt x="928745" y="268530"/>
                  <a:pt x="1299773" y="17868"/>
                </a:cubicBezTo>
                <a:lnTo>
                  <a:pt x="1323668" y="0"/>
                </a:lnTo>
                <a:close/>
              </a:path>
            </a:pathLst>
          </a:custGeom>
          <a:solidFill>
            <a:srgbClr val="9D60B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47" name="Oval 246">
            <a:extLst>
              <a:ext uri="{FF2B5EF4-FFF2-40B4-BE49-F238E27FC236}">
                <a16:creationId xmlns:a16="http://schemas.microsoft.com/office/drawing/2014/main" id="{BC274512-C16E-0D81-3660-0AE31BE5BBF7}"/>
              </a:ext>
            </a:extLst>
          </p:cNvPr>
          <p:cNvSpPr/>
          <p:nvPr/>
        </p:nvSpPr>
        <p:spPr>
          <a:xfrm>
            <a:off x="2711731" y="2235461"/>
            <a:ext cx="2387078" cy="2387078"/>
          </a:xfrm>
          <a:prstGeom prst="ellipse">
            <a:avLst/>
          </a:prstGeom>
          <a:solidFill>
            <a:srgbClr val="EDE2F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8" name="Oval 247">
            <a:extLst>
              <a:ext uri="{FF2B5EF4-FFF2-40B4-BE49-F238E27FC236}">
                <a16:creationId xmlns:a16="http://schemas.microsoft.com/office/drawing/2014/main" id="{BD029C1F-DE49-FB31-D270-73239273632F}"/>
              </a:ext>
            </a:extLst>
          </p:cNvPr>
          <p:cNvSpPr/>
          <p:nvPr/>
        </p:nvSpPr>
        <p:spPr>
          <a:xfrm>
            <a:off x="3302028" y="2761390"/>
            <a:ext cx="1285832" cy="1285832"/>
          </a:xfrm>
          <a:prstGeom prst="ellipse">
            <a:avLst/>
          </a:prstGeom>
          <a:solidFill>
            <a:srgbClr val="D5C3A3"/>
          </a:solidFill>
          <a:ln>
            <a:noFill/>
          </a:ln>
          <a:effectLst>
            <a:outerShdw blurRad="50800" dist="25400" dir="2700000" algn="tl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4" name="Connector: Elbow 263">
            <a:extLst>
              <a:ext uri="{FF2B5EF4-FFF2-40B4-BE49-F238E27FC236}">
                <a16:creationId xmlns:a16="http://schemas.microsoft.com/office/drawing/2014/main" id="{F7379D5B-56C4-2525-D50B-B8CE81C25FB0}"/>
              </a:ext>
            </a:extLst>
          </p:cNvPr>
          <p:cNvCxnSpPr>
            <a:cxnSpLocks/>
          </p:cNvCxnSpPr>
          <p:nvPr/>
        </p:nvCxnSpPr>
        <p:spPr>
          <a:xfrm flipV="1">
            <a:off x="4766590" y="577260"/>
            <a:ext cx="1925981" cy="282862"/>
          </a:xfrm>
          <a:prstGeom prst="bentConnector3">
            <a:avLst/>
          </a:prstGeom>
          <a:ln w="19050">
            <a:solidFill>
              <a:srgbClr val="DCC7E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nector: Elbow 265">
            <a:extLst>
              <a:ext uri="{FF2B5EF4-FFF2-40B4-BE49-F238E27FC236}">
                <a16:creationId xmlns:a16="http://schemas.microsoft.com/office/drawing/2014/main" id="{5C5BC3DB-4822-0925-D97F-707B805C2763}"/>
              </a:ext>
            </a:extLst>
          </p:cNvPr>
          <p:cNvCxnSpPr>
            <a:cxnSpLocks/>
          </p:cNvCxnSpPr>
          <p:nvPr/>
        </p:nvCxnSpPr>
        <p:spPr>
          <a:xfrm flipV="1">
            <a:off x="6239725" y="1696469"/>
            <a:ext cx="1925981" cy="282862"/>
          </a:xfrm>
          <a:prstGeom prst="bentConnector3">
            <a:avLst/>
          </a:prstGeom>
          <a:ln w="19050">
            <a:solidFill>
              <a:srgbClr val="CCACD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ctor: Elbow 266">
            <a:extLst>
              <a:ext uri="{FF2B5EF4-FFF2-40B4-BE49-F238E27FC236}">
                <a16:creationId xmlns:a16="http://schemas.microsoft.com/office/drawing/2014/main" id="{2847E639-F053-7554-2127-95580AB60456}"/>
              </a:ext>
            </a:extLst>
          </p:cNvPr>
          <p:cNvCxnSpPr>
            <a:cxnSpLocks/>
          </p:cNvCxnSpPr>
          <p:nvPr/>
        </p:nvCxnSpPr>
        <p:spPr>
          <a:xfrm flipH="1" flipV="1">
            <a:off x="4757572" y="6017381"/>
            <a:ext cx="1925981" cy="282862"/>
          </a:xfrm>
          <a:prstGeom prst="bentConnector3">
            <a:avLst/>
          </a:prstGeom>
          <a:ln w="19050">
            <a:solidFill>
              <a:srgbClr val="9D60BC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ctor: Elbow 267">
            <a:extLst>
              <a:ext uri="{FF2B5EF4-FFF2-40B4-BE49-F238E27FC236}">
                <a16:creationId xmlns:a16="http://schemas.microsoft.com/office/drawing/2014/main" id="{15092977-28AE-DCB9-FFC3-376F0FBB77A3}"/>
              </a:ext>
            </a:extLst>
          </p:cNvPr>
          <p:cNvCxnSpPr>
            <a:cxnSpLocks/>
          </p:cNvCxnSpPr>
          <p:nvPr/>
        </p:nvCxnSpPr>
        <p:spPr>
          <a:xfrm>
            <a:off x="6275042" y="4834686"/>
            <a:ext cx="1925981" cy="282862"/>
          </a:xfrm>
          <a:prstGeom prst="bentConnector3">
            <a:avLst/>
          </a:prstGeom>
          <a:ln w="19050">
            <a:solidFill>
              <a:srgbClr val="B58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74B0DDCD-D0E9-3AB9-637A-911C1FC6F41C}"/>
              </a:ext>
            </a:extLst>
          </p:cNvPr>
          <p:cNvCxnSpPr/>
          <p:nvPr/>
        </p:nvCxnSpPr>
        <p:spPr>
          <a:xfrm>
            <a:off x="6692571" y="3429000"/>
            <a:ext cx="1702282" cy="0"/>
          </a:xfrm>
          <a:prstGeom prst="line">
            <a:avLst/>
          </a:prstGeom>
          <a:ln w="19050">
            <a:solidFill>
              <a:srgbClr val="C098D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65A68B69-7FF4-3045-1D0B-0350C09EE0C5}"/>
              </a:ext>
            </a:extLst>
          </p:cNvPr>
          <p:cNvGrpSpPr/>
          <p:nvPr/>
        </p:nvGrpSpPr>
        <p:grpSpPr>
          <a:xfrm>
            <a:off x="3234049" y="2757779"/>
            <a:ext cx="1342442" cy="1342442"/>
            <a:chOff x="124996" y="106170"/>
            <a:chExt cx="720000" cy="720000"/>
          </a:xfrm>
        </p:grpSpPr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1822CA81-8AE2-2DA2-46A2-3FE2874C38E9}"/>
                </a:ext>
              </a:extLst>
            </p:cNvPr>
            <p:cNvSpPr/>
            <p:nvPr/>
          </p:nvSpPr>
          <p:spPr>
            <a:xfrm>
              <a:off x="124996" y="106170"/>
              <a:ext cx="720000" cy="720000"/>
            </a:xfrm>
            <a:prstGeom prst="ellipse">
              <a:avLst/>
            </a:prstGeom>
            <a:solidFill>
              <a:srgbClr val="7CBA8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75" name="Graphic 274" descr="Open hand with plant with solid fill">
              <a:extLst>
                <a:ext uri="{FF2B5EF4-FFF2-40B4-BE49-F238E27FC236}">
                  <a16:creationId xmlns:a16="http://schemas.microsoft.com/office/drawing/2014/main" id="{A2A1B994-53D0-0A0E-D26D-3DA4F63C80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4853" y="173624"/>
              <a:ext cx="586558" cy="586558"/>
            </a:xfrm>
            <a:prstGeom prst="rect">
              <a:avLst/>
            </a:prstGeom>
          </p:spPr>
        </p:pic>
      </p:grpSp>
      <p:sp>
        <p:nvSpPr>
          <p:cNvPr id="276" name="TextBox 275">
            <a:extLst>
              <a:ext uri="{FF2B5EF4-FFF2-40B4-BE49-F238E27FC236}">
                <a16:creationId xmlns:a16="http://schemas.microsoft.com/office/drawing/2014/main" id="{8C8FE499-74BD-26CF-D7C3-1BF57FA2E8C0}"/>
              </a:ext>
            </a:extLst>
          </p:cNvPr>
          <p:cNvSpPr txBox="1"/>
          <p:nvPr/>
        </p:nvSpPr>
        <p:spPr>
          <a:xfrm rot="255954">
            <a:off x="2876554" y="2558782"/>
            <a:ext cx="2037193" cy="2137066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3561785"/>
              </a:avLst>
            </a:prstTxWarp>
            <a:spAutoFit/>
          </a:bodyPr>
          <a:lstStyle/>
          <a:p>
            <a:r>
              <a:rPr lang="en-GB" sz="2800" dirty="0"/>
              <a:t>Community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14B09D76-A784-9DE1-8445-647A93880D2E}"/>
              </a:ext>
            </a:extLst>
          </p:cNvPr>
          <p:cNvSpPr txBox="1"/>
          <p:nvPr/>
        </p:nvSpPr>
        <p:spPr>
          <a:xfrm rot="1432931">
            <a:off x="4247212" y="1149475"/>
            <a:ext cx="1288973" cy="229259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GB" sz="2400" dirty="0"/>
              <a:t>Quality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153961C8-556E-81ED-9C7D-B91B4E277C77}"/>
              </a:ext>
            </a:extLst>
          </p:cNvPr>
          <p:cNvSpPr txBox="1"/>
          <p:nvPr/>
        </p:nvSpPr>
        <p:spPr>
          <a:xfrm rot="3438938">
            <a:off x="5408700" y="2150981"/>
            <a:ext cx="1245496" cy="115289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Events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726C51FD-544A-5A23-1A29-CC366F9AB2C4}"/>
              </a:ext>
            </a:extLst>
          </p:cNvPr>
          <p:cNvSpPr txBox="1"/>
          <p:nvPr/>
        </p:nvSpPr>
        <p:spPr>
          <a:xfrm rot="9803477">
            <a:off x="3985588" y="5577975"/>
            <a:ext cx="1220206" cy="237229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GB" sz="2400" dirty="0">
                <a:solidFill>
                  <a:schemeClr val="bg1">
                    <a:lumMod val="65000"/>
                  </a:schemeClr>
                </a:solidFill>
              </a:rPr>
              <a:t>My River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C196DD48-CE66-CCD4-6306-BA2EEF6F681D}"/>
              </a:ext>
            </a:extLst>
          </p:cNvPr>
          <p:cNvSpPr txBox="1"/>
          <p:nvPr/>
        </p:nvSpPr>
        <p:spPr>
          <a:xfrm rot="7671401">
            <a:off x="5228890" y="4818397"/>
            <a:ext cx="1136571" cy="23079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GB" sz="2400" dirty="0">
                <a:solidFill>
                  <a:schemeClr val="bg1">
                    <a:lumMod val="75000"/>
                  </a:schemeClr>
                </a:solidFill>
              </a:rPr>
              <a:t>Educate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CC6A8000-234D-4CCF-74D7-936A5D16338C}"/>
              </a:ext>
            </a:extLst>
          </p:cNvPr>
          <p:cNvSpPr txBox="1"/>
          <p:nvPr/>
        </p:nvSpPr>
        <p:spPr>
          <a:xfrm rot="5582987">
            <a:off x="5670478" y="3387014"/>
            <a:ext cx="1250409" cy="268657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799997"/>
              </a:avLst>
            </a:prstTxWarp>
            <a:spAutoFit/>
          </a:bodyPr>
          <a:lstStyle/>
          <a:p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Promote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DF2C49A-2CFA-2C5E-6626-0FCEB506DE26}"/>
              </a:ext>
            </a:extLst>
          </p:cNvPr>
          <p:cNvGrpSpPr/>
          <p:nvPr/>
        </p:nvGrpSpPr>
        <p:grpSpPr>
          <a:xfrm>
            <a:off x="3230311" y="2752382"/>
            <a:ext cx="1342800" cy="1342800"/>
            <a:chOff x="124996" y="985004"/>
            <a:chExt cx="720000" cy="720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63A1567-C525-A7A1-A137-E19128778978}"/>
                </a:ext>
              </a:extLst>
            </p:cNvPr>
            <p:cNvSpPr/>
            <p:nvPr/>
          </p:nvSpPr>
          <p:spPr>
            <a:xfrm>
              <a:off x="124996" y="985004"/>
              <a:ext cx="720000" cy="720000"/>
            </a:xfrm>
            <a:prstGeom prst="ellipse">
              <a:avLst/>
            </a:prstGeom>
            <a:solidFill>
              <a:srgbClr val="F39554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8" name="Graphic 17" descr="Hike with solid fill">
              <a:extLst>
                <a:ext uri="{FF2B5EF4-FFF2-40B4-BE49-F238E27FC236}">
                  <a16:creationId xmlns:a16="http://schemas.microsoft.com/office/drawing/2014/main" id="{7CF49945-0D56-9104-0924-ADE228AAA8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42007" y="1185311"/>
              <a:ext cx="398200" cy="398200"/>
            </a:xfrm>
            <a:prstGeom prst="rect">
              <a:avLst/>
            </a:prstGeom>
          </p:spPr>
        </p:pic>
        <p:pic>
          <p:nvPicPr>
            <p:cNvPr id="20" name="Graphic 19" descr="Woman with kid with solid fill">
              <a:extLst>
                <a:ext uri="{FF2B5EF4-FFF2-40B4-BE49-F238E27FC236}">
                  <a16:creationId xmlns:a16="http://schemas.microsoft.com/office/drawing/2014/main" id="{6202436F-AF09-E00F-1F76-A67FC2827EA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64426" y="1125905"/>
              <a:ext cx="480570" cy="48057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C98B752-8C32-AF1E-5734-EFF7F76A8EFC}"/>
              </a:ext>
            </a:extLst>
          </p:cNvPr>
          <p:cNvGrpSpPr/>
          <p:nvPr/>
        </p:nvGrpSpPr>
        <p:grpSpPr>
          <a:xfrm>
            <a:off x="3233870" y="2757600"/>
            <a:ext cx="1342800" cy="1342800"/>
            <a:chOff x="70836" y="3914406"/>
            <a:chExt cx="720000" cy="7200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8D33741-BFB2-3E80-EAEF-F8EF0EFC0013}"/>
                </a:ext>
              </a:extLst>
            </p:cNvPr>
            <p:cNvSpPr/>
            <p:nvPr/>
          </p:nvSpPr>
          <p:spPr>
            <a:xfrm>
              <a:off x="70836" y="3914406"/>
              <a:ext cx="720000" cy="720000"/>
            </a:xfrm>
            <a:prstGeom prst="ellipse">
              <a:avLst/>
            </a:prstGeom>
            <a:solidFill>
              <a:srgbClr val="995DBB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Graphic 8" descr="Cycle with people with solid fill">
              <a:extLst>
                <a:ext uri="{FF2B5EF4-FFF2-40B4-BE49-F238E27FC236}">
                  <a16:creationId xmlns:a16="http://schemas.microsoft.com/office/drawing/2014/main" id="{6811DB58-4722-09AA-10C9-2E80BB9EC8D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3903" y="3932656"/>
              <a:ext cx="611764" cy="611764"/>
            </a:xfrm>
            <a:prstGeom prst="rect">
              <a:avLst/>
            </a:prstGeom>
          </p:spPr>
        </p:pic>
      </p:grpSp>
      <p:pic>
        <p:nvPicPr>
          <p:cNvPr id="30" name="Graphic 29" descr="Classroom with solid fill">
            <a:extLst>
              <a:ext uri="{FF2B5EF4-FFF2-40B4-BE49-F238E27FC236}">
                <a16:creationId xmlns:a16="http://schemas.microsoft.com/office/drawing/2014/main" id="{FA61A27A-DFE8-77DB-B01E-0F9C53EF20B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62642" y="4180925"/>
            <a:ext cx="587732" cy="587732"/>
          </a:xfrm>
          <a:prstGeom prst="rect">
            <a:avLst/>
          </a:prstGeom>
        </p:spPr>
      </p:pic>
      <p:pic>
        <p:nvPicPr>
          <p:cNvPr id="31" name="Graphic 30" descr="Arrow: Slight curve with solid fill">
            <a:extLst>
              <a:ext uri="{FF2B5EF4-FFF2-40B4-BE49-F238E27FC236}">
                <a16:creationId xmlns:a16="http://schemas.microsoft.com/office/drawing/2014/main" id="{43D32B3A-6827-97A0-2BE9-B8E6661C5FE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1044082" flipV="1">
            <a:off x="1737563" y="2510451"/>
            <a:ext cx="914400" cy="914400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D520B22D-7FA0-450F-B9EF-E0CB333CD9F4}"/>
              </a:ext>
            </a:extLst>
          </p:cNvPr>
          <p:cNvGrpSpPr/>
          <p:nvPr/>
        </p:nvGrpSpPr>
        <p:grpSpPr>
          <a:xfrm>
            <a:off x="958328" y="731053"/>
            <a:ext cx="720000" cy="5114171"/>
            <a:chOff x="124996" y="106170"/>
            <a:chExt cx="720000" cy="5114171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7D9D26D1-6120-6BEC-6D91-C6342EADE44C}"/>
                </a:ext>
              </a:extLst>
            </p:cNvPr>
            <p:cNvGrpSpPr/>
            <p:nvPr/>
          </p:nvGrpSpPr>
          <p:grpSpPr>
            <a:xfrm>
              <a:off x="124996" y="106170"/>
              <a:ext cx="720000" cy="720000"/>
              <a:chOff x="124996" y="106170"/>
              <a:chExt cx="720000" cy="720000"/>
            </a:xfrm>
          </p:grpSpPr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3C2B1C65-A1F9-C0D5-C99C-5616F780A8EE}"/>
                  </a:ext>
                </a:extLst>
              </p:cNvPr>
              <p:cNvSpPr/>
              <p:nvPr/>
            </p:nvSpPr>
            <p:spPr>
              <a:xfrm>
                <a:off x="124996" y="106170"/>
                <a:ext cx="720000" cy="720000"/>
              </a:xfrm>
              <a:prstGeom prst="ellipse">
                <a:avLst/>
              </a:prstGeom>
              <a:solidFill>
                <a:srgbClr val="7CBA8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61" name="Graphic 60" descr="Open hand with plant with solid fill">
                <a:extLst>
                  <a:ext uri="{FF2B5EF4-FFF2-40B4-BE49-F238E27FC236}">
                    <a16:creationId xmlns:a16="http://schemas.microsoft.com/office/drawing/2014/main" id="{732ED952-5B3F-8559-3007-AF002D0261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74853" y="173624"/>
                <a:ext cx="586558" cy="586558"/>
              </a:xfrm>
              <a:prstGeom prst="rect">
                <a:avLst/>
              </a:prstGeom>
            </p:spPr>
          </p:pic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F97BA71A-55AD-4062-7EB0-E94337545E46}"/>
                </a:ext>
              </a:extLst>
            </p:cNvPr>
            <p:cNvGrpSpPr/>
            <p:nvPr/>
          </p:nvGrpSpPr>
          <p:grpSpPr>
            <a:xfrm>
              <a:off x="124996" y="1863838"/>
              <a:ext cx="720000" cy="720000"/>
              <a:chOff x="70836" y="3914406"/>
              <a:chExt cx="720000" cy="720000"/>
            </a:xfrm>
          </p:grpSpPr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B9F9A3D1-1C0C-4ADD-00DB-25A101BCB2B6}"/>
                  </a:ext>
                </a:extLst>
              </p:cNvPr>
              <p:cNvSpPr/>
              <p:nvPr/>
            </p:nvSpPr>
            <p:spPr>
              <a:xfrm>
                <a:off x="70836" y="3914406"/>
                <a:ext cx="720000" cy="720000"/>
              </a:xfrm>
              <a:prstGeom prst="ellipse">
                <a:avLst/>
              </a:prstGeom>
              <a:solidFill>
                <a:srgbClr val="995DBB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59" name="Graphic 58" descr="Cycle with people with solid fill">
                <a:extLst>
                  <a:ext uri="{FF2B5EF4-FFF2-40B4-BE49-F238E27FC236}">
                    <a16:creationId xmlns:a16="http://schemas.microsoft.com/office/drawing/2014/main" id="{88DCEEAD-8B34-606B-0DC9-E1E5B3964B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123903" y="3932656"/>
                <a:ext cx="611764" cy="611764"/>
              </a:xfrm>
              <a:prstGeom prst="rect">
                <a:avLst/>
              </a:prstGeom>
            </p:spPr>
          </p:pic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010C5A3D-7BE5-F646-68AC-871BCEC016FE}"/>
                </a:ext>
              </a:extLst>
            </p:cNvPr>
            <p:cNvGrpSpPr/>
            <p:nvPr/>
          </p:nvGrpSpPr>
          <p:grpSpPr>
            <a:xfrm>
              <a:off x="124996" y="2742672"/>
              <a:ext cx="720000" cy="720000"/>
              <a:chOff x="124996" y="2742672"/>
              <a:chExt cx="720000" cy="720000"/>
            </a:xfrm>
          </p:grpSpPr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B76C17E7-7E3C-E3F2-2B4D-1DD1DA247A5F}"/>
                  </a:ext>
                </a:extLst>
              </p:cNvPr>
              <p:cNvSpPr/>
              <p:nvPr/>
            </p:nvSpPr>
            <p:spPr>
              <a:xfrm>
                <a:off x="124996" y="2742672"/>
                <a:ext cx="720000" cy="720000"/>
              </a:xfrm>
              <a:prstGeom prst="ellipse">
                <a:avLst/>
              </a:prstGeom>
              <a:solidFill>
                <a:srgbClr val="0092BD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57" name="Graphic 56" descr="Hill scene with solid fill">
                <a:extLst>
                  <a:ext uri="{FF2B5EF4-FFF2-40B4-BE49-F238E27FC236}">
                    <a16:creationId xmlns:a16="http://schemas.microsoft.com/office/drawing/2014/main" id="{A6F372FF-2889-FB63-6DA5-709C80F0C6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189092" y="2812499"/>
                <a:ext cx="591807" cy="591807"/>
              </a:xfrm>
              <a:prstGeom prst="rect">
                <a:avLst/>
              </a:prstGeom>
            </p:spPr>
          </p:pic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E6795927-21A4-29EA-4E4E-11C8BD2D0B97}"/>
                </a:ext>
              </a:extLst>
            </p:cNvPr>
            <p:cNvGrpSpPr/>
            <p:nvPr/>
          </p:nvGrpSpPr>
          <p:grpSpPr>
            <a:xfrm>
              <a:off x="124996" y="4500341"/>
              <a:ext cx="720000" cy="720000"/>
              <a:chOff x="1945225" y="2027354"/>
              <a:chExt cx="720000" cy="720000"/>
            </a:xfrm>
          </p:grpSpPr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4FF9BEE3-FB1B-7169-3A0D-D67D26333FBE}"/>
                  </a:ext>
                </a:extLst>
              </p:cNvPr>
              <p:cNvSpPr/>
              <p:nvPr/>
            </p:nvSpPr>
            <p:spPr>
              <a:xfrm>
                <a:off x="1945225" y="2027354"/>
                <a:ext cx="720000" cy="7200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3684470C-00DF-506E-1CCA-54E403105C16}"/>
                  </a:ext>
                </a:extLst>
              </p:cNvPr>
              <p:cNvGrpSpPr/>
              <p:nvPr/>
            </p:nvGrpSpPr>
            <p:grpSpPr>
              <a:xfrm>
                <a:off x="2008248" y="2034201"/>
                <a:ext cx="627788" cy="613458"/>
                <a:chOff x="6881000" y="2778900"/>
                <a:chExt cx="1297800" cy="1305700"/>
              </a:xfrm>
            </p:grpSpPr>
            <p:pic>
              <p:nvPicPr>
                <p:cNvPr id="54" name="Graphic 53" descr="Heartbeat with solid fill">
                  <a:extLst>
                    <a:ext uri="{FF2B5EF4-FFF2-40B4-BE49-F238E27FC236}">
                      <a16:creationId xmlns:a16="http://schemas.microsoft.com/office/drawing/2014/main" id="{0BE667B8-B982-BF92-9CF7-ED649CB1FB9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264400" y="2778900"/>
                  <a:ext cx="914400" cy="914400"/>
                </a:xfrm>
                <a:prstGeom prst="rect">
                  <a:avLst/>
                </a:prstGeom>
              </p:spPr>
            </p:pic>
            <p:pic>
              <p:nvPicPr>
                <p:cNvPr id="55" name="Graphic 54" descr="Yoga with solid fill">
                  <a:extLst>
                    <a:ext uri="{FF2B5EF4-FFF2-40B4-BE49-F238E27FC236}">
                      <a16:creationId xmlns:a16="http://schemas.microsoft.com/office/drawing/2014/main" id="{C369ED08-FA18-3CFF-0CA4-E41AEACC123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9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881000" y="3170200"/>
                  <a:ext cx="914400" cy="9144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6F2D29C5-E780-82EB-C7E5-EC7C017A258C}"/>
                </a:ext>
              </a:extLst>
            </p:cNvPr>
            <p:cNvGrpSpPr/>
            <p:nvPr/>
          </p:nvGrpSpPr>
          <p:grpSpPr>
            <a:xfrm>
              <a:off x="124996" y="3621506"/>
              <a:ext cx="720000" cy="720000"/>
              <a:chOff x="1924049" y="3914406"/>
              <a:chExt cx="720000" cy="720000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5362B7F6-16E9-26BD-396C-273AC94565E0}"/>
                  </a:ext>
                </a:extLst>
              </p:cNvPr>
              <p:cNvSpPr/>
              <p:nvPr/>
            </p:nvSpPr>
            <p:spPr>
              <a:xfrm>
                <a:off x="1924049" y="3914406"/>
                <a:ext cx="720000" cy="720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9" name="Graphic 48" descr="Medieval tower with solid fill">
                <a:extLst>
                  <a:ext uri="{FF2B5EF4-FFF2-40B4-BE49-F238E27FC236}">
                    <a16:creationId xmlns:a16="http://schemas.microsoft.com/office/drawing/2014/main" id="{970AB6F7-57D0-2CD8-558E-45B07AB888D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1"/>
                  </a:ext>
                </a:extLst>
              </a:blip>
              <a:stretch>
                <a:fillRect/>
              </a:stretch>
            </p:blipFill>
            <p:spPr>
              <a:xfrm>
                <a:off x="1934314" y="4086164"/>
                <a:ext cx="432972" cy="432972"/>
              </a:xfrm>
              <a:prstGeom prst="rect">
                <a:avLst/>
              </a:prstGeom>
            </p:spPr>
          </p:pic>
          <p:pic>
            <p:nvPicPr>
              <p:cNvPr id="51" name="Graphic 50" descr="Stacked Rocks with solid fill">
                <a:extLst>
                  <a:ext uri="{FF2B5EF4-FFF2-40B4-BE49-F238E27FC236}">
                    <a16:creationId xmlns:a16="http://schemas.microsoft.com/office/drawing/2014/main" id="{E6049B82-291D-8657-06A1-A0384D09C2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3"/>
                  </a:ext>
                </a:extLst>
              </a:blip>
              <a:stretch>
                <a:fillRect/>
              </a:stretch>
            </p:blipFill>
            <p:spPr>
              <a:xfrm>
                <a:off x="2193906" y="4179854"/>
                <a:ext cx="398200" cy="398200"/>
              </a:xfrm>
              <a:prstGeom prst="rect">
                <a:avLst/>
              </a:prstGeom>
            </p:spPr>
          </p:pic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27E6F5BB-3CEB-0933-E62A-BC5686693255}"/>
                </a:ext>
              </a:extLst>
            </p:cNvPr>
            <p:cNvGrpSpPr/>
            <p:nvPr/>
          </p:nvGrpSpPr>
          <p:grpSpPr>
            <a:xfrm>
              <a:off x="124996" y="985004"/>
              <a:ext cx="720000" cy="720000"/>
              <a:chOff x="124996" y="985004"/>
              <a:chExt cx="720000" cy="720000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F80AB95A-34EC-FD33-48DD-323CC05BD3E1}"/>
                  </a:ext>
                </a:extLst>
              </p:cNvPr>
              <p:cNvSpPr/>
              <p:nvPr/>
            </p:nvSpPr>
            <p:spPr>
              <a:xfrm>
                <a:off x="124996" y="985004"/>
                <a:ext cx="720000" cy="720000"/>
              </a:xfrm>
              <a:prstGeom prst="ellipse">
                <a:avLst/>
              </a:prstGeom>
              <a:solidFill>
                <a:srgbClr val="F39554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3" name="Graphic 42" descr="Hike with solid fill">
                <a:extLst>
                  <a:ext uri="{FF2B5EF4-FFF2-40B4-BE49-F238E27FC236}">
                    <a16:creationId xmlns:a16="http://schemas.microsoft.com/office/drawing/2014/main" id="{FBC5041B-5207-D332-911B-002DFD3189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42007" y="1185311"/>
                <a:ext cx="398200" cy="398200"/>
              </a:xfrm>
              <a:prstGeom prst="rect">
                <a:avLst/>
              </a:prstGeom>
            </p:spPr>
          </p:pic>
          <p:pic>
            <p:nvPicPr>
              <p:cNvPr id="45" name="Graphic 44" descr="Woman with kid with solid fill">
                <a:extLst>
                  <a:ext uri="{FF2B5EF4-FFF2-40B4-BE49-F238E27FC236}">
                    <a16:creationId xmlns:a16="http://schemas.microsoft.com/office/drawing/2014/main" id="{333364B7-F389-6F44-460A-53DF9F7B87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64426" y="1125905"/>
                <a:ext cx="480570" cy="480570"/>
              </a:xfrm>
              <a:prstGeom prst="rect">
                <a:avLst/>
              </a:prstGeom>
            </p:spPr>
          </p:pic>
        </p:grpSp>
      </p:grpSp>
      <p:pic>
        <p:nvPicPr>
          <p:cNvPr id="2" name="Graphic 1" descr="Canoe with solid fill">
            <a:extLst>
              <a:ext uri="{FF2B5EF4-FFF2-40B4-BE49-F238E27FC236}">
                <a16:creationId xmlns:a16="http://schemas.microsoft.com/office/drawing/2014/main" id="{2D68E2F1-35E5-CFBA-0387-D5F0E2B6E590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196756" y="4818518"/>
            <a:ext cx="587733" cy="587733"/>
          </a:xfrm>
          <a:prstGeom prst="rect">
            <a:avLst/>
          </a:prstGeom>
        </p:spPr>
      </p:pic>
      <p:pic>
        <p:nvPicPr>
          <p:cNvPr id="3" name="Graphic 2" descr="Business Growth with solid fill">
            <a:extLst>
              <a:ext uri="{FF2B5EF4-FFF2-40B4-BE49-F238E27FC236}">
                <a16:creationId xmlns:a16="http://schemas.microsoft.com/office/drawing/2014/main" id="{CD768C0B-C082-CB66-F6EC-202F3B1BB245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5458056" y="3089118"/>
            <a:ext cx="717631" cy="717631"/>
          </a:xfrm>
          <a:prstGeom prst="rect">
            <a:avLst/>
          </a:prstGeom>
        </p:spPr>
      </p:pic>
      <p:pic>
        <p:nvPicPr>
          <p:cNvPr id="5" name="Graphic 4" descr="Circus Tent with solid fill">
            <a:extLst>
              <a:ext uri="{FF2B5EF4-FFF2-40B4-BE49-F238E27FC236}">
                <a16:creationId xmlns:a16="http://schemas.microsoft.com/office/drawing/2014/main" id="{C8337A67-61DF-63A7-4A21-54F1D64834FD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168848" y="1994226"/>
            <a:ext cx="603655" cy="603655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C71AF270-046A-7AF4-3FB1-7E9E1669079A}"/>
              </a:ext>
            </a:extLst>
          </p:cNvPr>
          <p:cNvGrpSpPr/>
          <p:nvPr/>
        </p:nvGrpSpPr>
        <p:grpSpPr>
          <a:xfrm>
            <a:off x="4095422" y="1341042"/>
            <a:ext cx="915842" cy="560429"/>
            <a:chOff x="8551381" y="366148"/>
            <a:chExt cx="915842" cy="560429"/>
          </a:xfrm>
        </p:grpSpPr>
        <p:pic>
          <p:nvPicPr>
            <p:cNvPr id="10" name="Graphic 9" descr="Rating 1 Star with solid fill">
              <a:extLst>
                <a:ext uri="{FF2B5EF4-FFF2-40B4-BE49-F238E27FC236}">
                  <a16:creationId xmlns:a16="http://schemas.microsoft.com/office/drawing/2014/main" id="{BE2B0D74-0AA5-7FC9-FC0A-08A39E5703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1"/>
                </a:ext>
              </a:extLst>
            </a:blip>
            <a:stretch>
              <a:fillRect/>
            </a:stretch>
          </p:blipFill>
          <p:spPr>
            <a:xfrm>
              <a:off x="8906794" y="366148"/>
              <a:ext cx="560429" cy="560429"/>
            </a:xfrm>
            <a:prstGeom prst="rect">
              <a:avLst/>
            </a:prstGeom>
          </p:spPr>
        </p:pic>
        <p:pic>
          <p:nvPicPr>
            <p:cNvPr id="13" name="Graphic 12" descr="Rating 3 Star with solid fill">
              <a:extLst>
                <a:ext uri="{FF2B5EF4-FFF2-40B4-BE49-F238E27FC236}">
                  <a16:creationId xmlns:a16="http://schemas.microsoft.com/office/drawing/2014/main" id="{49801A78-9C98-80D1-F171-CB04CE2E1B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3"/>
                </a:ext>
              </a:extLst>
            </a:blip>
            <a:stretch>
              <a:fillRect/>
            </a:stretch>
          </p:blipFill>
          <p:spPr>
            <a:xfrm>
              <a:off x="8551381" y="366148"/>
              <a:ext cx="560429" cy="560429"/>
            </a:xfrm>
            <a:prstGeom prst="rect">
              <a:avLst/>
            </a:prstGeom>
          </p:spPr>
        </p:pic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F756D68F-D88D-6AB7-57E3-BAA338FB49E8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6856999" y="301636"/>
            <a:ext cx="762066" cy="71329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8B44BF8-0503-2DE9-264D-E9FE95D15EC7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8236483" y="1489004"/>
            <a:ext cx="707197" cy="71939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984B53C-05C3-7B69-7810-2FAD504D5C4F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8558838" y="3002411"/>
            <a:ext cx="731583" cy="71939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CC1E731B-0582-8E4B-CCFF-004B0713F910}"/>
              </a:ext>
            </a:extLst>
          </p:cNvPr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8354820" y="4565303"/>
            <a:ext cx="719390" cy="72548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E19B51D5-D1E0-8B01-D23A-3FBFC20A9B3A}"/>
              </a:ext>
            </a:extLst>
          </p:cNvPr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6816292" y="5796068"/>
            <a:ext cx="725487" cy="725487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B9E38AD2-5F29-D258-6AF5-581DE139F697}"/>
              </a:ext>
            </a:extLst>
          </p:cNvPr>
          <p:cNvSpPr txBox="1"/>
          <p:nvPr/>
        </p:nvSpPr>
        <p:spPr>
          <a:xfrm>
            <a:off x="7523748" y="675456"/>
            <a:ext cx="2872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995DBB"/>
                </a:solidFill>
              </a:rPr>
              <a:t>2 actions: 3.1 3.2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822B4B0-2371-5326-FE17-996C6FEBB36B}"/>
              </a:ext>
            </a:extLst>
          </p:cNvPr>
          <p:cNvSpPr txBox="1"/>
          <p:nvPr/>
        </p:nvSpPr>
        <p:spPr>
          <a:xfrm>
            <a:off x="8924629" y="1820488"/>
            <a:ext cx="2872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995DBB"/>
                </a:solidFill>
              </a:rPr>
              <a:t>2 actions: 3.3 3.7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0F103D2-71A3-BF75-8654-F0FD6DACD12E}"/>
              </a:ext>
            </a:extLst>
          </p:cNvPr>
          <p:cNvSpPr txBox="1"/>
          <p:nvPr/>
        </p:nvSpPr>
        <p:spPr>
          <a:xfrm>
            <a:off x="9252092" y="3312610"/>
            <a:ext cx="2872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995DBB"/>
                </a:solidFill>
              </a:rPr>
              <a:t>2 actions: 3.5 3.6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2CCA304-C692-A460-DC62-6ABAB7E7B27B}"/>
              </a:ext>
            </a:extLst>
          </p:cNvPr>
          <p:cNvSpPr txBox="1"/>
          <p:nvPr/>
        </p:nvSpPr>
        <p:spPr>
          <a:xfrm>
            <a:off x="9074210" y="4888494"/>
            <a:ext cx="2872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995DBB"/>
                </a:solidFill>
              </a:rPr>
              <a:t>1 action: 3.4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73D067E-339A-36D8-0B2D-A02021916ACD}"/>
              </a:ext>
            </a:extLst>
          </p:cNvPr>
          <p:cNvSpPr txBox="1"/>
          <p:nvPr/>
        </p:nvSpPr>
        <p:spPr>
          <a:xfrm>
            <a:off x="7541779" y="6115577"/>
            <a:ext cx="2872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995DBB"/>
                </a:solidFill>
              </a:rPr>
              <a:t>1 action: 3.8</a:t>
            </a:r>
          </a:p>
        </p:txBody>
      </p:sp>
    </p:spTree>
    <p:extLst>
      <p:ext uri="{BB962C8B-B14F-4D97-AF65-F5344CB8AC3E}">
        <p14:creationId xmlns:p14="http://schemas.microsoft.com/office/powerpoint/2010/main" val="203043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005B23BB-32E7-1BAB-C484-DFEAFEF6C799}"/>
              </a:ext>
            </a:extLst>
          </p:cNvPr>
          <p:cNvSpPr/>
          <p:nvPr/>
        </p:nvSpPr>
        <p:spPr>
          <a:xfrm>
            <a:off x="3935413" y="3466476"/>
            <a:ext cx="2697268" cy="2660473"/>
          </a:xfrm>
          <a:custGeom>
            <a:avLst/>
            <a:gdLst>
              <a:gd name="connsiteX0" fmla="*/ 2340853 w 2697268"/>
              <a:gd name="connsiteY0" fmla="*/ 0 h 2660473"/>
              <a:gd name="connsiteX1" fmla="*/ 2697268 w 2697268"/>
              <a:gd name="connsiteY1" fmla="*/ 0 h 2660473"/>
              <a:gd name="connsiteX2" fmla="*/ 2692870 w 2697268"/>
              <a:gd name="connsiteY2" fmla="*/ 136662 h 2660473"/>
              <a:gd name="connsiteX3" fmla="*/ 2337104 w 2697268"/>
              <a:gd name="connsiteY3" fmla="*/ 1311375 h 2660473"/>
              <a:gd name="connsiteX4" fmla="*/ 0 w 2697268"/>
              <a:gd name="connsiteY4" fmla="*/ 2660473 h 2660473"/>
              <a:gd name="connsiteX5" fmla="*/ 71 w 2697268"/>
              <a:gd name="connsiteY5" fmla="*/ 2306187 h 2660473"/>
              <a:gd name="connsiteX6" fmla="*/ 72 w 2697268"/>
              <a:gd name="connsiteY6" fmla="*/ 2306187 h 2660473"/>
              <a:gd name="connsiteX7" fmla="*/ 72 w 2697268"/>
              <a:gd name="connsiteY7" fmla="*/ 2306187 h 2660473"/>
              <a:gd name="connsiteX8" fmla="*/ 238662 w 2697268"/>
              <a:gd name="connsiteY8" fmla="*/ 2294139 h 2660473"/>
              <a:gd name="connsiteX9" fmla="*/ 2330645 w 2697268"/>
              <a:gd name="connsiteY9" fmla="*/ 202156 h 2660473"/>
              <a:gd name="connsiteX10" fmla="*/ 2340853 w 2697268"/>
              <a:gd name="connsiteY10" fmla="*/ 0 h 2660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97268" h="2660473">
                <a:moveTo>
                  <a:pt x="2340853" y="0"/>
                </a:moveTo>
                <a:lnTo>
                  <a:pt x="2697268" y="0"/>
                </a:lnTo>
                <a:lnTo>
                  <a:pt x="2692870" y="136662"/>
                </a:lnTo>
                <a:cubicBezTo>
                  <a:pt x="2666575" y="543676"/>
                  <a:pt x="2547988" y="946069"/>
                  <a:pt x="2337104" y="1311375"/>
                </a:cubicBezTo>
                <a:cubicBezTo>
                  <a:pt x="1855084" y="2146360"/>
                  <a:pt x="964128" y="2660666"/>
                  <a:pt x="0" y="2660473"/>
                </a:cubicBezTo>
                <a:lnTo>
                  <a:pt x="71" y="2306187"/>
                </a:lnTo>
                <a:lnTo>
                  <a:pt x="72" y="2306187"/>
                </a:lnTo>
                <a:lnTo>
                  <a:pt x="72" y="2306187"/>
                </a:lnTo>
                <a:lnTo>
                  <a:pt x="238662" y="2294139"/>
                </a:lnTo>
                <a:cubicBezTo>
                  <a:pt x="1341706" y="2182119"/>
                  <a:pt x="2218625" y="1305200"/>
                  <a:pt x="2330645" y="202156"/>
                </a:cubicBezTo>
                <a:lnTo>
                  <a:pt x="2340853" y="0"/>
                </a:lnTo>
                <a:close/>
              </a:path>
            </a:pathLst>
          </a:custGeom>
          <a:solidFill>
            <a:srgbClr val="00698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B1CE10CC-B01E-4744-219C-2363C6601853}"/>
              </a:ext>
            </a:extLst>
          </p:cNvPr>
          <p:cNvSpPr/>
          <p:nvPr/>
        </p:nvSpPr>
        <p:spPr>
          <a:xfrm>
            <a:off x="3934443" y="731053"/>
            <a:ext cx="2698256" cy="2660473"/>
          </a:xfrm>
          <a:custGeom>
            <a:avLst/>
            <a:gdLst>
              <a:gd name="connsiteX0" fmla="*/ 0 w 2698256"/>
              <a:gd name="connsiteY0" fmla="*/ 0 h 2660473"/>
              <a:gd name="connsiteX1" fmla="*/ 2337589 w 2698256"/>
              <a:gd name="connsiteY1" fmla="*/ 1348257 h 2660473"/>
              <a:gd name="connsiteX2" fmla="*/ 2693777 w 2698256"/>
              <a:gd name="connsiteY2" fmla="*/ 2522841 h 2660473"/>
              <a:gd name="connsiteX3" fmla="*/ 2698256 w 2698256"/>
              <a:gd name="connsiteY3" fmla="*/ 2660473 h 2660473"/>
              <a:gd name="connsiteX4" fmla="*/ 2341823 w 2698256"/>
              <a:gd name="connsiteY4" fmla="*/ 2660473 h 2660473"/>
              <a:gd name="connsiteX5" fmla="*/ 2331615 w 2698256"/>
              <a:gd name="connsiteY5" fmla="*/ 2458317 h 2660473"/>
              <a:gd name="connsiteX6" fmla="*/ 239632 w 2698256"/>
              <a:gd name="connsiteY6" fmla="*/ 366334 h 2660473"/>
              <a:gd name="connsiteX7" fmla="*/ 200 w 2698256"/>
              <a:gd name="connsiteY7" fmla="*/ 354244 h 2660473"/>
              <a:gd name="connsiteX8" fmla="*/ 200 w 2698256"/>
              <a:gd name="connsiteY8" fmla="*/ 354244 h 2660473"/>
              <a:gd name="connsiteX9" fmla="*/ 199 w 2698256"/>
              <a:gd name="connsiteY9" fmla="*/ 354244 h 2660473"/>
              <a:gd name="connsiteX10" fmla="*/ 199 w 2698256"/>
              <a:gd name="connsiteY10" fmla="*/ 354243 h 2660473"/>
              <a:gd name="connsiteX11" fmla="*/ 199 w 2698256"/>
              <a:gd name="connsiteY11" fmla="*/ 354243 h 2660473"/>
              <a:gd name="connsiteX12" fmla="*/ 0 w 2698256"/>
              <a:gd name="connsiteY12" fmla="*/ 0 h 2660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98256" h="2660473">
                <a:moveTo>
                  <a:pt x="0" y="0"/>
                </a:moveTo>
                <a:cubicBezTo>
                  <a:pt x="964128" y="-540"/>
                  <a:pt x="1855269" y="513445"/>
                  <a:pt x="2337589" y="1348257"/>
                </a:cubicBezTo>
                <a:cubicBezTo>
                  <a:pt x="2548604" y="1713487"/>
                  <a:pt x="2667336" y="2115837"/>
                  <a:pt x="2693777" y="2522841"/>
                </a:cubicBezTo>
                <a:lnTo>
                  <a:pt x="2698256" y="2660473"/>
                </a:lnTo>
                <a:lnTo>
                  <a:pt x="2341823" y="2660473"/>
                </a:lnTo>
                <a:lnTo>
                  <a:pt x="2331615" y="2458317"/>
                </a:lnTo>
                <a:cubicBezTo>
                  <a:pt x="2219595" y="1355273"/>
                  <a:pt x="1342676" y="478354"/>
                  <a:pt x="239632" y="366334"/>
                </a:cubicBezTo>
                <a:lnTo>
                  <a:pt x="200" y="354244"/>
                </a:lnTo>
                <a:lnTo>
                  <a:pt x="200" y="354244"/>
                </a:lnTo>
                <a:lnTo>
                  <a:pt x="199" y="354244"/>
                </a:lnTo>
                <a:lnTo>
                  <a:pt x="199" y="354243"/>
                </a:lnTo>
                <a:lnTo>
                  <a:pt x="199" y="354243"/>
                </a:lnTo>
                <a:lnTo>
                  <a:pt x="0" y="0"/>
                </a:lnTo>
                <a:close/>
              </a:path>
            </a:pathLst>
          </a:custGeom>
          <a:solidFill>
            <a:srgbClr val="9FE8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47" name="Oval 246">
            <a:extLst>
              <a:ext uri="{FF2B5EF4-FFF2-40B4-BE49-F238E27FC236}">
                <a16:creationId xmlns:a16="http://schemas.microsoft.com/office/drawing/2014/main" id="{BC274512-C16E-0D81-3660-0AE31BE5BBF7}"/>
              </a:ext>
            </a:extLst>
          </p:cNvPr>
          <p:cNvSpPr/>
          <p:nvPr/>
        </p:nvSpPr>
        <p:spPr>
          <a:xfrm>
            <a:off x="2711731" y="2235461"/>
            <a:ext cx="2387078" cy="2387078"/>
          </a:xfrm>
          <a:prstGeom prst="ellipse">
            <a:avLst/>
          </a:prstGeom>
          <a:solidFill>
            <a:srgbClr val="D5F5FF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6" name="Connector: Elbow 265">
            <a:extLst>
              <a:ext uri="{FF2B5EF4-FFF2-40B4-BE49-F238E27FC236}">
                <a16:creationId xmlns:a16="http://schemas.microsoft.com/office/drawing/2014/main" id="{5C5BC3DB-4822-0925-D97F-707B805C2763}"/>
              </a:ext>
            </a:extLst>
          </p:cNvPr>
          <p:cNvCxnSpPr>
            <a:cxnSpLocks/>
          </p:cNvCxnSpPr>
          <p:nvPr/>
        </p:nvCxnSpPr>
        <p:spPr>
          <a:xfrm flipV="1">
            <a:off x="6239725" y="1696469"/>
            <a:ext cx="1925981" cy="282862"/>
          </a:xfrm>
          <a:prstGeom prst="bentConnector3">
            <a:avLst/>
          </a:prstGeom>
          <a:ln w="19050">
            <a:solidFill>
              <a:srgbClr val="9FE8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ctor: Elbow 267">
            <a:extLst>
              <a:ext uri="{FF2B5EF4-FFF2-40B4-BE49-F238E27FC236}">
                <a16:creationId xmlns:a16="http://schemas.microsoft.com/office/drawing/2014/main" id="{15092977-28AE-DCB9-FFC3-376F0FBB77A3}"/>
              </a:ext>
            </a:extLst>
          </p:cNvPr>
          <p:cNvCxnSpPr>
            <a:cxnSpLocks/>
          </p:cNvCxnSpPr>
          <p:nvPr/>
        </p:nvCxnSpPr>
        <p:spPr>
          <a:xfrm>
            <a:off x="6275042" y="4834686"/>
            <a:ext cx="1925981" cy="282862"/>
          </a:xfrm>
          <a:prstGeom prst="bentConnector3">
            <a:avLst/>
          </a:prstGeom>
          <a:ln w="19050">
            <a:solidFill>
              <a:srgbClr val="00698A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TextBox 279">
            <a:extLst>
              <a:ext uri="{FF2B5EF4-FFF2-40B4-BE49-F238E27FC236}">
                <a16:creationId xmlns:a16="http://schemas.microsoft.com/office/drawing/2014/main" id="{C196DD48-CE66-CCD4-6306-BA2EEF6F681D}"/>
              </a:ext>
            </a:extLst>
          </p:cNvPr>
          <p:cNvSpPr txBox="1"/>
          <p:nvPr/>
        </p:nvSpPr>
        <p:spPr>
          <a:xfrm rot="8040377">
            <a:off x="4205933" y="4372861"/>
            <a:ext cx="2446077" cy="85686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GB" sz="2400" dirty="0">
                <a:solidFill>
                  <a:schemeClr val="bg1">
                    <a:lumMod val="75000"/>
                  </a:schemeClr>
                </a:solidFill>
              </a:rPr>
              <a:t>Photographic record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CC6A8000-234D-4CCF-74D7-936A5D16338C}"/>
              </a:ext>
            </a:extLst>
          </p:cNvPr>
          <p:cNvSpPr txBox="1"/>
          <p:nvPr/>
        </p:nvSpPr>
        <p:spPr>
          <a:xfrm rot="3028981">
            <a:off x="5427653" y="1890171"/>
            <a:ext cx="892874" cy="98582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Planning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559AD55-E7CD-2349-423B-39AF9FCEB1D6}"/>
              </a:ext>
            </a:extLst>
          </p:cNvPr>
          <p:cNvGrpSpPr/>
          <p:nvPr/>
        </p:nvGrpSpPr>
        <p:grpSpPr>
          <a:xfrm>
            <a:off x="3233870" y="2757600"/>
            <a:ext cx="1342800" cy="1342800"/>
            <a:chOff x="124996" y="2742672"/>
            <a:chExt cx="720000" cy="72000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8ADB32B1-A79B-A84D-AC16-60D8AE915A37}"/>
                </a:ext>
              </a:extLst>
            </p:cNvPr>
            <p:cNvSpPr/>
            <p:nvPr/>
          </p:nvSpPr>
          <p:spPr>
            <a:xfrm>
              <a:off x="124996" y="2742672"/>
              <a:ext cx="720000" cy="720000"/>
            </a:xfrm>
            <a:prstGeom prst="ellipse">
              <a:avLst/>
            </a:prstGeom>
            <a:solidFill>
              <a:srgbClr val="0092BD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7" name="Graphic 56" descr="Hill scene with solid fill">
              <a:extLst>
                <a:ext uri="{FF2B5EF4-FFF2-40B4-BE49-F238E27FC236}">
                  <a16:creationId xmlns:a16="http://schemas.microsoft.com/office/drawing/2014/main" id="{A246E7BA-F770-A398-518E-A978EA2C48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89092" y="2812499"/>
              <a:ext cx="591807" cy="591807"/>
            </a:xfrm>
            <a:prstGeom prst="rect">
              <a:avLst/>
            </a:prstGeom>
          </p:spPr>
        </p:pic>
      </p:grp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31953F01-E478-20CF-1C09-E24AFA8A75DE}"/>
              </a:ext>
            </a:extLst>
          </p:cNvPr>
          <p:cNvSpPr/>
          <p:nvPr/>
        </p:nvSpPr>
        <p:spPr>
          <a:xfrm>
            <a:off x="3934643" y="1085297"/>
            <a:ext cx="2341622" cy="2306228"/>
          </a:xfrm>
          <a:custGeom>
            <a:avLst/>
            <a:gdLst>
              <a:gd name="connsiteX0" fmla="*/ 0 w 2341622"/>
              <a:gd name="connsiteY0" fmla="*/ 0 h 2306228"/>
              <a:gd name="connsiteX1" fmla="*/ 239431 w 2341622"/>
              <a:gd name="connsiteY1" fmla="*/ 12090 h 2306228"/>
              <a:gd name="connsiteX2" fmla="*/ 2331414 w 2341622"/>
              <a:gd name="connsiteY2" fmla="*/ 2104073 h 2306228"/>
              <a:gd name="connsiteX3" fmla="*/ 2341622 w 2341622"/>
              <a:gd name="connsiteY3" fmla="*/ 2306228 h 2306228"/>
              <a:gd name="connsiteX4" fmla="*/ 1275598 w 2341622"/>
              <a:gd name="connsiteY4" fmla="*/ 2306228 h 2306228"/>
              <a:gd name="connsiteX5" fmla="*/ 1270893 w 2341622"/>
              <a:gd name="connsiteY5" fmla="*/ 2213067 h 2306228"/>
              <a:gd name="connsiteX6" fmla="*/ 130436 w 2341622"/>
              <a:gd name="connsiteY6" fmla="*/ 1072610 h 2306228"/>
              <a:gd name="connsiteX7" fmla="*/ 597 w 2341622"/>
              <a:gd name="connsiteY7" fmla="*/ 1066053 h 2306228"/>
              <a:gd name="connsiteX8" fmla="*/ 0 w 2341622"/>
              <a:gd name="connsiteY8" fmla="*/ 0 h 2306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1622" h="2306228">
                <a:moveTo>
                  <a:pt x="0" y="0"/>
                </a:moveTo>
                <a:lnTo>
                  <a:pt x="239431" y="12090"/>
                </a:lnTo>
                <a:cubicBezTo>
                  <a:pt x="1342475" y="124110"/>
                  <a:pt x="2219394" y="1001029"/>
                  <a:pt x="2331414" y="2104073"/>
                </a:cubicBezTo>
                <a:lnTo>
                  <a:pt x="2341622" y="2306228"/>
                </a:lnTo>
                <a:lnTo>
                  <a:pt x="1275598" y="2306228"/>
                </a:lnTo>
                <a:lnTo>
                  <a:pt x="1270893" y="2213067"/>
                </a:lnTo>
                <a:cubicBezTo>
                  <a:pt x="1209825" y="1611736"/>
                  <a:pt x="731768" y="1133678"/>
                  <a:pt x="130436" y="1072610"/>
                </a:cubicBezTo>
                <a:lnTo>
                  <a:pt x="597" y="106605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21000">
                <a:schemeClr val="bg1">
                  <a:lumMod val="75000"/>
                </a:schemeClr>
              </a:gs>
              <a:gs pos="97000">
                <a:schemeClr val="bg1">
                  <a:lumMod val="85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70202645-5B4C-1046-8B1E-2AFE7378E9B5}"/>
              </a:ext>
            </a:extLst>
          </p:cNvPr>
          <p:cNvSpPr/>
          <p:nvPr/>
        </p:nvSpPr>
        <p:spPr>
          <a:xfrm>
            <a:off x="3935485" y="3466477"/>
            <a:ext cx="2340780" cy="2306187"/>
          </a:xfrm>
          <a:custGeom>
            <a:avLst/>
            <a:gdLst>
              <a:gd name="connsiteX0" fmla="*/ 1274756 w 2340780"/>
              <a:gd name="connsiteY0" fmla="*/ 0 h 2306187"/>
              <a:gd name="connsiteX1" fmla="*/ 2340780 w 2340780"/>
              <a:gd name="connsiteY1" fmla="*/ 0 h 2306187"/>
              <a:gd name="connsiteX2" fmla="*/ 2330572 w 2340780"/>
              <a:gd name="connsiteY2" fmla="*/ 202156 h 2306187"/>
              <a:gd name="connsiteX3" fmla="*/ 238589 w 2340780"/>
              <a:gd name="connsiteY3" fmla="*/ 2294139 h 2306187"/>
              <a:gd name="connsiteX4" fmla="*/ 0 w 2340780"/>
              <a:gd name="connsiteY4" fmla="*/ 2306187 h 2306187"/>
              <a:gd name="connsiteX5" fmla="*/ 215 w 2340780"/>
              <a:gd name="connsiteY5" fmla="*/ 1240151 h 2306187"/>
              <a:gd name="connsiteX6" fmla="*/ 129594 w 2340780"/>
              <a:gd name="connsiteY6" fmla="*/ 1233617 h 2306187"/>
              <a:gd name="connsiteX7" fmla="*/ 1270051 w 2340780"/>
              <a:gd name="connsiteY7" fmla="*/ 93160 h 2306187"/>
              <a:gd name="connsiteX8" fmla="*/ 1274756 w 2340780"/>
              <a:gd name="connsiteY8" fmla="*/ 0 h 230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0780" h="2306187">
                <a:moveTo>
                  <a:pt x="1274756" y="0"/>
                </a:moveTo>
                <a:lnTo>
                  <a:pt x="2340780" y="0"/>
                </a:lnTo>
                <a:lnTo>
                  <a:pt x="2330572" y="202156"/>
                </a:lnTo>
                <a:cubicBezTo>
                  <a:pt x="2218552" y="1305200"/>
                  <a:pt x="1341633" y="2182119"/>
                  <a:pt x="238589" y="2294139"/>
                </a:cubicBezTo>
                <a:lnTo>
                  <a:pt x="0" y="2306187"/>
                </a:lnTo>
                <a:lnTo>
                  <a:pt x="215" y="1240151"/>
                </a:lnTo>
                <a:lnTo>
                  <a:pt x="129594" y="1233617"/>
                </a:lnTo>
                <a:cubicBezTo>
                  <a:pt x="730926" y="1172549"/>
                  <a:pt x="1208983" y="694492"/>
                  <a:pt x="1270051" y="93160"/>
                </a:cubicBezTo>
                <a:lnTo>
                  <a:pt x="1274756" y="0"/>
                </a:lnTo>
                <a:close/>
              </a:path>
            </a:pathLst>
          </a:custGeom>
          <a:gradFill>
            <a:gsLst>
              <a:gs pos="21000">
                <a:schemeClr val="bg1">
                  <a:lumMod val="75000"/>
                </a:schemeClr>
              </a:gs>
              <a:gs pos="97000">
                <a:schemeClr val="bg1">
                  <a:lumMod val="85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68533D1-9E90-586F-5890-E19EAAFAD35D}"/>
              </a:ext>
            </a:extLst>
          </p:cNvPr>
          <p:cNvSpPr txBox="1"/>
          <p:nvPr/>
        </p:nvSpPr>
        <p:spPr>
          <a:xfrm rot="448923">
            <a:off x="2826809" y="2546597"/>
            <a:ext cx="2037193" cy="2264800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3561785"/>
              </a:avLst>
            </a:prstTxWarp>
            <a:spAutoFit/>
          </a:bodyPr>
          <a:lstStyle/>
          <a:p>
            <a:r>
              <a:rPr lang="en-GB" sz="2800" dirty="0"/>
              <a:t>Landscape</a:t>
            </a:r>
          </a:p>
        </p:txBody>
      </p:sp>
      <p:pic>
        <p:nvPicPr>
          <p:cNvPr id="63" name="Graphic 62" descr="Architecture with solid fill">
            <a:extLst>
              <a:ext uri="{FF2B5EF4-FFF2-40B4-BE49-F238E27FC236}">
                <a16:creationId xmlns:a16="http://schemas.microsoft.com/office/drawing/2014/main" id="{7CB700BD-42B5-AEFD-EA11-99EAB9B32F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81161" y="1870325"/>
            <a:ext cx="688482" cy="688482"/>
          </a:xfrm>
          <a:prstGeom prst="rect">
            <a:avLst/>
          </a:prstGeom>
        </p:spPr>
      </p:pic>
      <p:pic>
        <p:nvPicPr>
          <p:cNvPr id="128" name="Graphic 127" descr="Camera with solid fill">
            <a:extLst>
              <a:ext uri="{FF2B5EF4-FFF2-40B4-BE49-F238E27FC236}">
                <a16:creationId xmlns:a16="http://schemas.microsoft.com/office/drawing/2014/main" id="{A7499219-4C0E-4934-7EF9-81C3342D3CF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83745" y="4202047"/>
            <a:ext cx="703792" cy="703792"/>
          </a:xfrm>
          <a:prstGeom prst="rect">
            <a:avLst/>
          </a:prstGeom>
        </p:spPr>
      </p:pic>
      <p:pic>
        <p:nvPicPr>
          <p:cNvPr id="130" name="Graphic 129" descr="Arrow: Slight curve with solid fill">
            <a:extLst>
              <a:ext uri="{FF2B5EF4-FFF2-40B4-BE49-F238E27FC236}">
                <a16:creationId xmlns:a16="http://schemas.microsoft.com/office/drawing/2014/main" id="{E87C90B5-1EC4-CB07-828E-80B49BD744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21437055">
            <a:off x="1737829" y="3388705"/>
            <a:ext cx="914400" cy="914400"/>
          </a:xfrm>
          <a:prstGeom prst="rect">
            <a:avLst/>
          </a:prstGeom>
        </p:spPr>
      </p:pic>
      <p:grpSp>
        <p:nvGrpSpPr>
          <p:cNvPr id="131" name="Group 130">
            <a:extLst>
              <a:ext uri="{FF2B5EF4-FFF2-40B4-BE49-F238E27FC236}">
                <a16:creationId xmlns:a16="http://schemas.microsoft.com/office/drawing/2014/main" id="{ABF01204-41CE-3474-CA45-DC2F648E1920}"/>
              </a:ext>
            </a:extLst>
          </p:cNvPr>
          <p:cNvGrpSpPr/>
          <p:nvPr/>
        </p:nvGrpSpPr>
        <p:grpSpPr>
          <a:xfrm>
            <a:off x="958328" y="731053"/>
            <a:ext cx="720000" cy="5114171"/>
            <a:chOff x="124996" y="106170"/>
            <a:chExt cx="720000" cy="5114171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2F4F1452-41A5-F3EE-461F-01D58BFD6F2B}"/>
                </a:ext>
              </a:extLst>
            </p:cNvPr>
            <p:cNvGrpSpPr/>
            <p:nvPr/>
          </p:nvGrpSpPr>
          <p:grpSpPr>
            <a:xfrm>
              <a:off x="124996" y="106170"/>
              <a:ext cx="720000" cy="720000"/>
              <a:chOff x="124996" y="106170"/>
              <a:chExt cx="720000" cy="720000"/>
            </a:xfrm>
          </p:grpSpPr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C599F954-B547-EA3F-EC73-DF73709442F3}"/>
                  </a:ext>
                </a:extLst>
              </p:cNvPr>
              <p:cNvSpPr/>
              <p:nvPr/>
            </p:nvSpPr>
            <p:spPr>
              <a:xfrm>
                <a:off x="124996" y="106170"/>
                <a:ext cx="720000" cy="720000"/>
              </a:xfrm>
              <a:prstGeom prst="ellipse">
                <a:avLst/>
              </a:prstGeom>
              <a:solidFill>
                <a:srgbClr val="7CBA8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53" name="Graphic 152" descr="Open hand with plant with solid fill">
                <a:extLst>
                  <a:ext uri="{FF2B5EF4-FFF2-40B4-BE49-F238E27FC236}">
                    <a16:creationId xmlns:a16="http://schemas.microsoft.com/office/drawing/2014/main" id="{273A0ADA-4FC0-2767-DDC2-409E208E25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174853" y="173624"/>
                <a:ext cx="586558" cy="586558"/>
              </a:xfrm>
              <a:prstGeom prst="rect">
                <a:avLst/>
              </a:prstGeom>
            </p:spPr>
          </p:pic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B4C2B31E-2799-8C4A-3BCE-8456E598536C}"/>
                </a:ext>
              </a:extLst>
            </p:cNvPr>
            <p:cNvGrpSpPr/>
            <p:nvPr/>
          </p:nvGrpSpPr>
          <p:grpSpPr>
            <a:xfrm>
              <a:off x="124996" y="1863838"/>
              <a:ext cx="720000" cy="720000"/>
              <a:chOff x="70836" y="3914406"/>
              <a:chExt cx="720000" cy="720000"/>
            </a:xfrm>
          </p:grpSpPr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5F808438-9311-510D-9ED4-9D649216A0DD}"/>
                  </a:ext>
                </a:extLst>
              </p:cNvPr>
              <p:cNvSpPr/>
              <p:nvPr/>
            </p:nvSpPr>
            <p:spPr>
              <a:xfrm>
                <a:off x="70836" y="3914406"/>
                <a:ext cx="720000" cy="720000"/>
              </a:xfrm>
              <a:prstGeom prst="ellipse">
                <a:avLst/>
              </a:prstGeom>
              <a:solidFill>
                <a:srgbClr val="995DBB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51" name="Graphic 150" descr="Cycle with people with solid fill">
                <a:extLst>
                  <a:ext uri="{FF2B5EF4-FFF2-40B4-BE49-F238E27FC236}">
                    <a16:creationId xmlns:a16="http://schemas.microsoft.com/office/drawing/2014/main" id="{E9C4437D-B771-A1C7-6F91-F5F48B4D60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123903" y="3932656"/>
                <a:ext cx="611764" cy="611764"/>
              </a:xfrm>
              <a:prstGeom prst="rect">
                <a:avLst/>
              </a:prstGeom>
            </p:spPr>
          </p:pic>
        </p:grp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66D5E8A6-0BF1-5F17-13B7-496BA11EC4EE}"/>
                </a:ext>
              </a:extLst>
            </p:cNvPr>
            <p:cNvGrpSpPr/>
            <p:nvPr/>
          </p:nvGrpSpPr>
          <p:grpSpPr>
            <a:xfrm>
              <a:off x="124996" y="2742672"/>
              <a:ext cx="720000" cy="720000"/>
              <a:chOff x="124996" y="2742672"/>
              <a:chExt cx="720000" cy="720000"/>
            </a:xfrm>
          </p:grpSpPr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83345D71-70F7-BE86-D82B-7432D7EAECC3}"/>
                  </a:ext>
                </a:extLst>
              </p:cNvPr>
              <p:cNvSpPr/>
              <p:nvPr/>
            </p:nvSpPr>
            <p:spPr>
              <a:xfrm>
                <a:off x="124996" y="2742672"/>
                <a:ext cx="720000" cy="720000"/>
              </a:xfrm>
              <a:prstGeom prst="ellipse">
                <a:avLst/>
              </a:prstGeom>
              <a:solidFill>
                <a:srgbClr val="0092BD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49" name="Graphic 148" descr="Hill scene with solid fill">
                <a:extLst>
                  <a:ext uri="{FF2B5EF4-FFF2-40B4-BE49-F238E27FC236}">
                    <a16:creationId xmlns:a16="http://schemas.microsoft.com/office/drawing/2014/main" id="{CEA2C031-CB0E-0951-BE7B-3A21EC17E7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89092" y="2812499"/>
                <a:ext cx="591807" cy="591807"/>
              </a:xfrm>
              <a:prstGeom prst="rect">
                <a:avLst/>
              </a:prstGeom>
            </p:spPr>
          </p:pic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982851D9-B743-C906-3AF1-4D3CE2B8FDBD}"/>
                </a:ext>
              </a:extLst>
            </p:cNvPr>
            <p:cNvGrpSpPr/>
            <p:nvPr/>
          </p:nvGrpSpPr>
          <p:grpSpPr>
            <a:xfrm>
              <a:off x="124996" y="4500341"/>
              <a:ext cx="720000" cy="720000"/>
              <a:chOff x="1945225" y="2027354"/>
              <a:chExt cx="720000" cy="720000"/>
            </a:xfrm>
          </p:grpSpPr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A3C7B51C-F8AA-D652-E2C3-9905690EA432}"/>
                  </a:ext>
                </a:extLst>
              </p:cNvPr>
              <p:cNvSpPr/>
              <p:nvPr/>
            </p:nvSpPr>
            <p:spPr>
              <a:xfrm>
                <a:off x="1945225" y="2027354"/>
                <a:ext cx="720000" cy="7200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45" name="Group 144">
                <a:extLst>
                  <a:ext uri="{FF2B5EF4-FFF2-40B4-BE49-F238E27FC236}">
                    <a16:creationId xmlns:a16="http://schemas.microsoft.com/office/drawing/2014/main" id="{0629028E-DEEF-2935-0E02-4508FAFE8565}"/>
                  </a:ext>
                </a:extLst>
              </p:cNvPr>
              <p:cNvGrpSpPr/>
              <p:nvPr/>
            </p:nvGrpSpPr>
            <p:grpSpPr>
              <a:xfrm>
                <a:off x="2008248" y="2034201"/>
                <a:ext cx="627788" cy="613458"/>
                <a:chOff x="6881000" y="2778900"/>
                <a:chExt cx="1297800" cy="1305700"/>
              </a:xfrm>
            </p:grpSpPr>
            <p:pic>
              <p:nvPicPr>
                <p:cNvPr id="146" name="Graphic 145" descr="Heartbeat with solid fill">
                  <a:extLst>
                    <a:ext uri="{FF2B5EF4-FFF2-40B4-BE49-F238E27FC236}">
                      <a16:creationId xmlns:a16="http://schemas.microsoft.com/office/drawing/2014/main" id="{39790D8A-4D27-A75E-6104-383EA14E3DC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264400" y="2778900"/>
                  <a:ext cx="914400" cy="914400"/>
                </a:xfrm>
                <a:prstGeom prst="rect">
                  <a:avLst/>
                </a:prstGeom>
              </p:spPr>
            </p:pic>
            <p:pic>
              <p:nvPicPr>
                <p:cNvPr id="147" name="Graphic 146" descr="Yoga with solid fill">
                  <a:extLst>
                    <a:ext uri="{FF2B5EF4-FFF2-40B4-BE49-F238E27FC236}">
                      <a16:creationId xmlns:a16="http://schemas.microsoft.com/office/drawing/2014/main" id="{81063505-F6BF-A607-6476-C9C97F25E04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881000" y="3170200"/>
                  <a:ext cx="914400" cy="9144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4D47EDAC-EA15-CE68-40E0-DBE7172AB18C}"/>
                </a:ext>
              </a:extLst>
            </p:cNvPr>
            <p:cNvGrpSpPr/>
            <p:nvPr/>
          </p:nvGrpSpPr>
          <p:grpSpPr>
            <a:xfrm>
              <a:off x="124996" y="3621506"/>
              <a:ext cx="720000" cy="720000"/>
              <a:chOff x="1924049" y="3914406"/>
              <a:chExt cx="720000" cy="720000"/>
            </a:xfrm>
          </p:grpSpPr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1DE7F4D4-A008-AE26-87BA-3500BE89739A}"/>
                  </a:ext>
                </a:extLst>
              </p:cNvPr>
              <p:cNvSpPr/>
              <p:nvPr/>
            </p:nvSpPr>
            <p:spPr>
              <a:xfrm>
                <a:off x="1924049" y="3914406"/>
                <a:ext cx="720000" cy="720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42" name="Graphic 141" descr="Medieval tower with solid fill">
                <a:extLst>
                  <a:ext uri="{FF2B5EF4-FFF2-40B4-BE49-F238E27FC236}">
                    <a16:creationId xmlns:a16="http://schemas.microsoft.com/office/drawing/2014/main" id="{A1F6202E-E11B-8548-484E-D23E67E261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9"/>
                  </a:ext>
                </a:extLst>
              </a:blip>
              <a:stretch>
                <a:fillRect/>
              </a:stretch>
            </p:blipFill>
            <p:spPr>
              <a:xfrm>
                <a:off x="1934314" y="4086164"/>
                <a:ext cx="432972" cy="432972"/>
              </a:xfrm>
              <a:prstGeom prst="rect">
                <a:avLst/>
              </a:prstGeom>
            </p:spPr>
          </p:pic>
          <p:pic>
            <p:nvPicPr>
              <p:cNvPr id="143" name="Graphic 142" descr="Stacked Rocks with solid fill">
                <a:extLst>
                  <a:ext uri="{FF2B5EF4-FFF2-40B4-BE49-F238E27FC236}">
                    <a16:creationId xmlns:a16="http://schemas.microsoft.com/office/drawing/2014/main" id="{3E177870-92DB-529D-16E6-4A2813F2288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1"/>
                  </a:ext>
                </a:extLst>
              </a:blip>
              <a:stretch>
                <a:fillRect/>
              </a:stretch>
            </p:blipFill>
            <p:spPr>
              <a:xfrm>
                <a:off x="2193906" y="4179854"/>
                <a:ext cx="398200" cy="398200"/>
              </a:xfrm>
              <a:prstGeom prst="rect">
                <a:avLst/>
              </a:prstGeom>
            </p:spPr>
          </p:pic>
        </p:grp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CD225092-538F-2F6C-D96F-A024248ACFEF}"/>
                </a:ext>
              </a:extLst>
            </p:cNvPr>
            <p:cNvGrpSpPr/>
            <p:nvPr/>
          </p:nvGrpSpPr>
          <p:grpSpPr>
            <a:xfrm>
              <a:off x="124996" y="985004"/>
              <a:ext cx="720000" cy="720000"/>
              <a:chOff x="124996" y="985004"/>
              <a:chExt cx="720000" cy="720000"/>
            </a:xfrm>
          </p:grpSpPr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CD38A8C7-2630-B821-A30D-0163370A8DC0}"/>
                  </a:ext>
                </a:extLst>
              </p:cNvPr>
              <p:cNvSpPr/>
              <p:nvPr/>
            </p:nvSpPr>
            <p:spPr>
              <a:xfrm>
                <a:off x="124996" y="985004"/>
                <a:ext cx="720000" cy="720000"/>
              </a:xfrm>
              <a:prstGeom prst="ellipse">
                <a:avLst/>
              </a:prstGeom>
              <a:solidFill>
                <a:srgbClr val="F39554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39" name="Graphic 138" descr="Hike with solid fill">
                <a:extLst>
                  <a:ext uri="{FF2B5EF4-FFF2-40B4-BE49-F238E27FC236}">
                    <a16:creationId xmlns:a16="http://schemas.microsoft.com/office/drawing/2014/main" id="{5C9CA51F-B942-4914-FDD9-65A0C2034B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3"/>
                  </a:ext>
                </a:extLst>
              </a:blip>
              <a:stretch>
                <a:fillRect/>
              </a:stretch>
            </p:blipFill>
            <p:spPr>
              <a:xfrm>
                <a:off x="142007" y="1185311"/>
                <a:ext cx="398200" cy="398200"/>
              </a:xfrm>
              <a:prstGeom prst="rect">
                <a:avLst/>
              </a:prstGeom>
            </p:spPr>
          </p:pic>
          <p:pic>
            <p:nvPicPr>
              <p:cNvPr id="140" name="Graphic 139" descr="Woman with kid with solid fill">
                <a:extLst>
                  <a:ext uri="{FF2B5EF4-FFF2-40B4-BE49-F238E27FC236}">
                    <a16:creationId xmlns:a16="http://schemas.microsoft.com/office/drawing/2014/main" id="{C8E9577E-6EE7-632D-5C8C-737F303319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5"/>
                  </a:ext>
                </a:extLst>
              </a:blip>
              <a:stretch>
                <a:fillRect/>
              </a:stretch>
            </p:blipFill>
            <p:spPr>
              <a:xfrm>
                <a:off x="364426" y="1125905"/>
                <a:ext cx="480570" cy="480570"/>
              </a:xfrm>
              <a:prstGeom prst="rect">
                <a:avLst/>
              </a:prstGeom>
            </p:spPr>
          </p:pic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B088CAE-D7D0-631F-DAF9-3DE8629E5B43}"/>
              </a:ext>
            </a:extLst>
          </p:cNvPr>
          <p:cNvSpPr txBox="1"/>
          <p:nvPr/>
        </p:nvSpPr>
        <p:spPr>
          <a:xfrm>
            <a:off x="9028742" y="1500993"/>
            <a:ext cx="2872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2 actions: 4.1 4.3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E73266-0AC2-B798-5E19-39DBE29FFC55}"/>
              </a:ext>
            </a:extLst>
          </p:cNvPr>
          <p:cNvSpPr txBox="1"/>
          <p:nvPr/>
        </p:nvSpPr>
        <p:spPr>
          <a:xfrm>
            <a:off x="9028741" y="4932882"/>
            <a:ext cx="2872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1 actions: 4.2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F8DAED-9FED-B0D6-1353-84B7F8E8014D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8274117" y="1290923"/>
            <a:ext cx="786452" cy="7193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8C75B4E-C8A4-D841-3982-D56F2F7A1B29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8274117" y="4757853"/>
            <a:ext cx="701101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987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70202645-5B4C-1046-8B1E-2AFE7378E9B5}"/>
              </a:ext>
            </a:extLst>
          </p:cNvPr>
          <p:cNvSpPr/>
          <p:nvPr/>
        </p:nvSpPr>
        <p:spPr>
          <a:xfrm>
            <a:off x="3935485" y="3466477"/>
            <a:ext cx="2340780" cy="2306187"/>
          </a:xfrm>
          <a:custGeom>
            <a:avLst/>
            <a:gdLst>
              <a:gd name="connsiteX0" fmla="*/ 1274756 w 2340780"/>
              <a:gd name="connsiteY0" fmla="*/ 0 h 2306187"/>
              <a:gd name="connsiteX1" fmla="*/ 2340780 w 2340780"/>
              <a:gd name="connsiteY1" fmla="*/ 0 h 2306187"/>
              <a:gd name="connsiteX2" fmla="*/ 2330572 w 2340780"/>
              <a:gd name="connsiteY2" fmla="*/ 202156 h 2306187"/>
              <a:gd name="connsiteX3" fmla="*/ 238589 w 2340780"/>
              <a:gd name="connsiteY3" fmla="*/ 2294139 h 2306187"/>
              <a:gd name="connsiteX4" fmla="*/ 0 w 2340780"/>
              <a:gd name="connsiteY4" fmla="*/ 2306187 h 2306187"/>
              <a:gd name="connsiteX5" fmla="*/ 215 w 2340780"/>
              <a:gd name="connsiteY5" fmla="*/ 1240151 h 2306187"/>
              <a:gd name="connsiteX6" fmla="*/ 129594 w 2340780"/>
              <a:gd name="connsiteY6" fmla="*/ 1233617 h 2306187"/>
              <a:gd name="connsiteX7" fmla="*/ 1270051 w 2340780"/>
              <a:gd name="connsiteY7" fmla="*/ 93160 h 2306187"/>
              <a:gd name="connsiteX8" fmla="*/ 1274756 w 2340780"/>
              <a:gd name="connsiteY8" fmla="*/ 0 h 230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0780" h="2306187">
                <a:moveTo>
                  <a:pt x="1274756" y="0"/>
                </a:moveTo>
                <a:lnTo>
                  <a:pt x="2340780" y="0"/>
                </a:lnTo>
                <a:lnTo>
                  <a:pt x="2330572" y="202156"/>
                </a:lnTo>
                <a:cubicBezTo>
                  <a:pt x="2218552" y="1305200"/>
                  <a:pt x="1341633" y="2182119"/>
                  <a:pt x="238589" y="2294139"/>
                </a:cubicBezTo>
                <a:lnTo>
                  <a:pt x="0" y="2306187"/>
                </a:lnTo>
                <a:lnTo>
                  <a:pt x="215" y="1240151"/>
                </a:lnTo>
                <a:lnTo>
                  <a:pt x="129594" y="1233617"/>
                </a:lnTo>
                <a:cubicBezTo>
                  <a:pt x="730926" y="1172549"/>
                  <a:pt x="1208983" y="694492"/>
                  <a:pt x="1270051" y="93160"/>
                </a:cubicBezTo>
                <a:lnTo>
                  <a:pt x="1274756" y="0"/>
                </a:lnTo>
                <a:close/>
              </a:path>
            </a:pathLst>
          </a:custGeom>
          <a:gradFill>
            <a:gsLst>
              <a:gs pos="21000">
                <a:schemeClr val="bg1">
                  <a:lumMod val="75000"/>
                </a:schemeClr>
              </a:gs>
              <a:gs pos="97000">
                <a:schemeClr val="bg1">
                  <a:lumMod val="85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005B23BB-32E7-1BAB-C484-DFEAFEF6C799}"/>
              </a:ext>
            </a:extLst>
          </p:cNvPr>
          <p:cNvSpPr/>
          <p:nvPr/>
        </p:nvSpPr>
        <p:spPr>
          <a:xfrm>
            <a:off x="3935413" y="3466476"/>
            <a:ext cx="2697268" cy="2660473"/>
          </a:xfrm>
          <a:custGeom>
            <a:avLst/>
            <a:gdLst>
              <a:gd name="connsiteX0" fmla="*/ 2340853 w 2697268"/>
              <a:gd name="connsiteY0" fmla="*/ 0 h 2660473"/>
              <a:gd name="connsiteX1" fmla="*/ 2697268 w 2697268"/>
              <a:gd name="connsiteY1" fmla="*/ 0 h 2660473"/>
              <a:gd name="connsiteX2" fmla="*/ 2692870 w 2697268"/>
              <a:gd name="connsiteY2" fmla="*/ 136662 h 2660473"/>
              <a:gd name="connsiteX3" fmla="*/ 2337104 w 2697268"/>
              <a:gd name="connsiteY3" fmla="*/ 1311375 h 2660473"/>
              <a:gd name="connsiteX4" fmla="*/ 0 w 2697268"/>
              <a:gd name="connsiteY4" fmla="*/ 2660473 h 2660473"/>
              <a:gd name="connsiteX5" fmla="*/ 71 w 2697268"/>
              <a:gd name="connsiteY5" fmla="*/ 2306187 h 2660473"/>
              <a:gd name="connsiteX6" fmla="*/ 72 w 2697268"/>
              <a:gd name="connsiteY6" fmla="*/ 2306187 h 2660473"/>
              <a:gd name="connsiteX7" fmla="*/ 72 w 2697268"/>
              <a:gd name="connsiteY7" fmla="*/ 2306187 h 2660473"/>
              <a:gd name="connsiteX8" fmla="*/ 238662 w 2697268"/>
              <a:gd name="connsiteY8" fmla="*/ 2294139 h 2660473"/>
              <a:gd name="connsiteX9" fmla="*/ 2330645 w 2697268"/>
              <a:gd name="connsiteY9" fmla="*/ 202156 h 2660473"/>
              <a:gd name="connsiteX10" fmla="*/ 2340853 w 2697268"/>
              <a:gd name="connsiteY10" fmla="*/ 0 h 2660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97268" h="2660473">
                <a:moveTo>
                  <a:pt x="2340853" y="0"/>
                </a:moveTo>
                <a:lnTo>
                  <a:pt x="2697268" y="0"/>
                </a:lnTo>
                <a:lnTo>
                  <a:pt x="2692870" y="136662"/>
                </a:lnTo>
                <a:cubicBezTo>
                  <a:pt x="2666575" y="543676"/>
                  <a:pt x="2547988" y="946069"/>
                  <a:pt x="2337104" y="1311375"/>
                </a:cubicBezTo>
                <a:cubicBezTo>
                  <a:pt x="1855084" y="2146360"/>
                  <a:pt x="964128" y="2660666"/>
                  <a:pt x="0" y="2660473"/>
                </a:cubicBezTo>
                <a:lnTo>
                  <a:pt x="71" y="2306187"/>
                </a:lnTo>
                <a:lnTo>
                  <a:pt x="72" y="2306187"/>
                </a:lnTo>
                <a:lnTo>
                  <a:pt x="72" y="2306187"/>
                </a:lnTo>
                <a:lnTo>
                  <a:pt x="238662" y="2294139"/>
                </a:lnTo>
                <a:cubicBezTo>
                  <a:pt x="1341706" y="2182119"/>
                  <a:pt x="2218625" y="1305200"/>
                  <a:pt x="2330645" y="202156"/>
                </a:cubicBezTo>
                <a:lnTo>
                  <a:pt x="2340853" y="0"/>
                </a:lnTo>
                <a:close/>
              </a:path>
            </a:pathLst>
          </a:custGeom>
          <a:solidFill>
            <a:srgbClr val="73737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B1CE10CC-B01E-4744-219C-2363C6601853}"/>
              </a:ext>
            </a:extLst>
          </p:cNvPr>
          <p:cNvSpPr/>
          <p:nvPr/>
        </p:nvSpPr>
        <p:spPr>
          <a:xfrm>
            <a:off x="3934443" y="731053"/>
            <a:ext cx="2698256" cy="2660473"/>
          </a:xfrm>
          <a:custGeom>
            <a:avLst/>
            <a:gdLst>
              <a:gd name="connsiteX0" fmla="*/ 0 w 2698256"/>
              <a:gd name="connsiteY0" fmla="*/ 0 h 2660473"/>
              <a:gd name="connsiteX1" fmla="*/ 2337589 w 2698256"/>
              <a:gd name="connsiteY1" fmla="*/ 1348257 h 2660473"/>
              <a:gd name="connsiteX2" fmla="*/ 2693777 w 2698256"/>
              <a:gd name="connsiteY2" fmla="*/ 2522841 h 2660473"/>
              <a:gd name="connsiteX3" fmla="*/ 2698256 w 2698256"/>
              <a:gd name="connsiteY3" fmla="*/ 2660473 h 2660473"/>
              <a:gd name="connsiteX4" fmla="*/ 2341823 w 2698256"/>
              <a:gd name="connsiteY4" fmla="*/ 2660473 h 2660473"/>
              <a:gd name="connsiteX5" fmla="*/ 2331615 w 2698256"/>
              <a:gd name="connsiteY5" fmla="*/ 2458317 h 2660473"/>
              <a:gd name="connsiteX6" fmla="*/ 239632 w 2698256"/>
              <a:gd name="connsiteY6" fmla="*/ 366334 h 2660473"/>
              <a:gd name="connsiteX7" fmla="*/ 200 w 2698256"/>
              <a:gd name="connsiteY7" fmla="*/ 354244 h 2660473"/>
              <a:gd name="connsiteX8" fmla="*/ 200 w 2698256"/>
              <a:gd name="connsiteY8" fmla="*/ 354244 h 2660473"/>
              <a:gd name="connsiteX9" fmla="*/ 199 w 2698256"/>
              <a:gd name="connsiteY9" fmla="*/ 354244 h 2660473"/>
              <a:gd name="connsiteX10" fmla="*/ 199 w 2698256"/>
              <a:gd name="connsiteY10" fmla="*/ 354243 h 2660473"/>
              <a:gd name="connsiteX11" fmla="*/ 199 w 2698256"/>
              <a:gd name="connsiteY11" fmla="*/ 354243 h 2660473"/>
              <a:gd name="connsiteX12" fmla="*/ 0 w 2698256"/>
              <a:gd name="connsiteY12" fmla="*/ 0 h 2660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98256" h="2660473">
                <a:moveTo>
                  <a:pt x="0" y="0"/>
                </a:moveTo>
                <a:cubicBezTo>
                  <a:pt x="964128" y="-540"/>
                  <a:pt x="1855269" y="513445"/>
                  <a:pt x="2337589" y="1348257"/>
                </a:cubicBezTo>
                <a:cubicBezTo>
                  <a:pt x="2548604" y="1713487"/>
                  <a:pt x="2667336" y="2115837"/>
                  <a:pt x="2693777" y="2522841"/>
                </a:cubicBezTo>
                <a:lnTo>
                  <a:pt x="2698256" y="2660473"/>
                </a:lnTo>
                <a:lnTo>
                  <a:pt x="2341823" y="2660473"/>
                </a:lnTo>
                <a:lnTo>
                  <a:pt x="2331615" y="2458317"/>
                </a:lnTo>
                <a:cubicBezTo>
                  <a:pt x="2219595" y="1355273"/>
                  <a:pt x="1342676" y="478354"/>
                  <a:pt x="239632" y="366334"/>
                </a:cubicBezTo>
                <a:lnTo>
                  <a:pt x="200" y="354244"/>
                </a:lnTo>
                <a:lnTo>
                  <a:pt x="200" y="354244"/>
                </a:lnTo>
                <a:lnTo>
                  <a:pt x="199" y="354244"/>
                </a:lnTo>
                <a:lnTo>
                  <a:pt x="199" y="354243"/>
                </a:lnTo>
                <a:lnTo>
                  <a:pt x="199" y="354243"/>
                </a:lnTo>
                <a:lnTo>
                  <a:pt x="0" y="0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47" name="Oval 246">
            <a:extLst>
              <a:ext uri="{FF2B5EF4-FFF2-40B4-BE49-F238E27FC236}">
                <a16:creationId xmlns:a16="http://schemas.microsoft.com/office/drawing/2014/main" id="{BC274512-C16E-0D81-3660-0AE31BE5BBF7}"/>
              </a:ext>
            </a:extLst>
          </p:cNvPr>
          <p:cNvSpPr/>
          <p:nvPr/>
        </p:nvSpPr>
        <p:spPr>
          <a:xfrm>
            <a:off x="2711731" y="2235461"/>
            <a:ext cx="2387078" cy="2387078"/>
          </a:xfrm>
          <a:prstGeom prst="ellipse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6" name="Connector: Elbow 265">
            <a:extLst>
              <a:ext uri="{FF2B5EF4-FFF2-40B4-BE49-F238E27FC236}">
                <a16:creationId xmlns:a16="http://schemas.microsoft.com/office/drawing/2014/main" id="{5C5BC3DB-4822-0925-D97F-707B805C2763}"/>
              </a:ext>
            </a:extLst>
          </p:cNvPr>
          <p:cNvCxnSpPr>
            <a:cxnSpLocks/>
          </p:cNvCxnSpPr>
          <p:nvPr/>
        </p:nvCxnSpPr>
        <p:spPr>
          <a:xfrm flipV="1">
            <a:off x="6239725" y="1696469"/>
            <a:ext cx="1925981" cy="282862"/>
          </a:xfrm>
          <a:prstGeom prst="bentConnector3">
            <a:avLst/>
          </a:prstGeom>
          <a:ln w="19050">
            <a:solidFill>
              <a:srgbClr val="A6A6A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ctor: Elbow 267">
            <a:extLst>
              <a:ext uri="{FF2B5EF4-FFF2-40B4-BE49-F238E27FC236}">
                <a16:creationId xmlns:a16="http://schemas.microsoft.com/office/drawing/2014/main" id="{15092977-28AE-DCB9-FFC3-376F0FBB77A3}"/>
              </a:ext>
            </a:extLst>
          </p:cNvPr>
          <p:cNvCxnSpPr>
            <a:cxnSpLocks/>
          </p:cNvCxnSpPr>
          <p:nvPr/>
        </p:nvCxnSpPr>
        <p:spPr>
          <a:xfrm>
            <a:off x="6275042" y="4834686"/>
            <a:ext cx="1925981" cy="282862"/>
          </a:xfrm>
          <a:prstGeom prst="bentConnector3">
            <a:avLst/>
          </a:prstGeom>
          <a:ln w="19050">
            <a:solidFill>
              <a:srgbClr val="73737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TextBox 279">
            <a:extLst>
              <a:ext uri="{FF2B5EF4-FFF2-40B4-BE49-F238E27FC236}">
                <a16:creationId xmlns:a16="http://schemas.microsoft.com/office/drawing/2014/main" id="{C196DD48-CE66-CCD4-6306-BA2EEF6F681D}"/>
              </a:ext>
            </a:extLst>
          </p:cNvPr>
          <p:cNvSpPr txBox="1"/>
          <p:nvPr/>
        </p:nvSpPr>
        <p:spPr>
          <a:xfrm rot="8040377">
            <a:off x="4077046" y="4427561"/>
            <a:ext cx="2598179" cy="85686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GB" sz="2400" dirty="0">
                <a:solidFill>
                  <a:schemeClr val="bg1">
                    <a:lumMod val="75000"/>
                  </a:schemeClr>
                </a:solidFill>
              </a:rPr>
              <a:t>Lock Keeper’s &amp; Barge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CC6A8000-234D-4CCF-74D7-936A5D16338C}"/>
              </a:ext>
            </a:extLst>
          </p:cNvPr>
          <p:cNvSpPr txBox="1"/>
          <p:nvPr/>
        </p:nvSpPr>
        <p:spPr>
          <a:xfrm rot="3496620">
            <a:off x="5269673" y="2088073"/>
            <a:ext cx="1374179" cy="294777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Giants Ring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31953F01-E478-20CF-1C09-E24AFA8A75DE}"/>
              </a:ext>
            </a:extLst>
          </p:cNvPr>
          <p:cNvSpPr/>
          <p:nvPr/>
        </p:nvSpPr>
        <p:spPr>
          <a:xfrm>
            <a:off x="3934643" y="1085297"/>
            <a:ext cx="2341622" cy="2306228"/>
          </a:xfrm>
          <a:custGeom>
            <a:avLst/>
            <a:gdLst>
              <a:gd name="connsiteX0" fmla="*/ 0 w 2341622"/>
              <a:gd name="connsiteY0" fmla="*/ 0 h 2306228"/>
              <a:gd name="connsiteX1" fmla="*/ 239431 w 2341622"/>
              <a:gd name="connsiteY1" fmla="*/ 12090 h 2306228"/>
              <a:gd name="connsiteX2" fmla="*/ 2331414 w 2341622"/>
              <a:gd name="connsiteY2" fmla="*/ 2104073 h 2306228"/>
              <a:gd name="connsiteX3" fmla="*/ 2341622 w 2341622"/>
              <a:gd name="connsiteY3" fmla="*/ 2306228 h 2306228"/>
              <a:gd name="connsiteX4" fmla="*/ 1275598 w 2341622"/>
              <a:gd name="connsiteY4" fmla="*/ 2306228 h 2306228"/>
              <a:gd name="connsiteX5" fmla="*/ 1270893 w 2341622"/>
              <a:gd name="connsiteY5" fmla="*/ 2213067 h 2306228"/>
              <a:gd name="connsiteX6" fmla="*/ 130436 w 2341622"/>
              <a:gd name="connsiteY6" fmla="*/ 1072610 h 2306228"/>
              <a:gd name="connsiteX7" fmla="*/ 597 w 2341622"/>
              <a:gd name="connsiteY7" fmla="*/ 1066053 h 2306228"/>
              <a:gd name="connsiteX8" fmla="*/ 0 w 2341622"/>
              <a:gd name="connsiteY8" fmla="*/ 0 h 2306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1622" h="2306228">
                <a:moveTo>
                  <a:pt x="0" y="0"/>
                </a:moveTo>
                <a:lnTo>
                  <a:pt x="239431" y="12090"/>
                </a:lnTo>
                <a:cubicBezTo>
                  <a:pt x="1342475" y="124110"/>
                  <a:pt x="2219394" y="1001029"/>
                  <a:pt x="2331414" y="2104073"/>
                </a:cubicBezTo>
                <a:lnTo>
                  <a:pt x="2341622" y="2306228"/>
                </a:lnTo>
                <a:lnTo>
                  <a:pt x="1275598" y="2306228"/>
                </a:lnTo>
                <a:lnTo>
                  <a:pt x="1270893" y="2213067"/>
                </a:lnTo>
                <a:cubicBezTo>
                  <a:pt x="1209825" y="1611736"/>
                  <a:pt x="731768" y="1133678"/>
                  <a:pt x="130436" y="1072610"/>
                </a:cubicBezTo>
                <a:lnTo>
                  <a:pt x="597" y="106605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21000">
                <a:schemeClr val="bg1">
                  <a:lumMod val="75000"/>
                </a:schemeClr>
              </a:gs>
              <a:gs pos="97000">
                <a:schemeClr val="bg1">
                  <a:lumMod val="85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68533D1-9E90-586F-5890-E19EAAFAD35D}"/>
              </a:ext>
            </a:extLst>
          </p:cNvPr>
          <p:cNvSpPr txBox="1"/>
          <p:nvPr/>
        </p:nvSpPr>
        <p:spPr>
          <a:xfrm rot="836858">
            <a:off x="2860678" y="2551940"/>
            <a:ext cx="2037193" cy="2264800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3561785"/>
              </a:avLst>
            </a:prstTxWarp>
            <a:spAutoFit/>
          </a:bodyPr>
          <a:lstStyle/>
          <a:p>
            <a:r>
              <a:rPr lang="en-GB" sz="2800" dirty="0"/>
              <a:t>Heritage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5E3DA64-472F-BFFE-38D5-D1D5F5B2F142}"/>
              </a:ext>
            </a:extLst>
          </p:cNvPr>
          <p:cNvGrpSpPr/>
          <p:nvPr/>
        </p:nvGrpSpPr>
        <p:grpSpPr>
          <a:xfrm>
            <a:off x="3264013" y="2770306"/>
            <a:ext cx="1342800" cy="1342800"/>
            <a:chOff x="1924049" y="3914406"/>
            <a:chExt cx="720000" cy="7200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F81B6F0-0B25-63CC-382B-883C8BC7304E}"/>
                </a:ext>
              </a:extLst>
            </p:cNvPr>
            <p:cNvSpPr/>
            <p:nvPr/>
          </p:nvSpPr>
          <p:spPr>
            <a:xfrm>
              <a:off x="1924049" y="3914406"/>
              <a:ext cx="720000" cy="720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Graphic 8" descr="Medieval tower with solid fill">
              <a:extLst>
                <a:ext uri="{FF2B5EF4-FFF2-40B4-BE49-F238E27FC236}">
                  <a16:creationId xmlns:a16="http://schemas.microsoft.com/office/drawing/2014/main" id="{B8EFF1E2-71A7-C5C3-BA6E-6A11AF443C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934314" y="4086164"/>
              <a:ext cx="432972" cy="432972"/>
            </a:xfrm>
            <a:prstGeom prst="rect">
              <a:avLst/>
            </a:prstGeom>
          </p:spPr>
        </p:pic>
        <p:pic>
          <p:nvPicPr>
            <p:cNvPr id="11" name="Graphic 10" descr="Stacked Rocks with solid fill">
              <a:extLst>
                <a:ext uri="{FF2B5EF4-FFF2-40B4-BE49-F238E27FC236}">
                  <a16:creationId xmlns:a16="http://schemas.microsoft.com/office/drawing/2014/main" id="{7C75373C-BC37-1BD3-95BF-717F37F59A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93906" y="4179854"/>
              <a:ext cx="398200" cy="398200"/>
            </a:xfrm>
            <a:prstGeom prst="rect">
              <a:avLst/>
            </a:prstGeom>
          </p:spPr>
        </p:pic>
      </p:grpSp>
      <p:pic>
        <p:nvPicPr>
          <p:cNvPr id="12" name="Graphic 11" descr="Home with solid fill">
            <a:extLst>
              <a:ext uri="{FF2B5EF4-FFF2-40B4-BE49-F238E27FC236}">
                <a16:creationId xmlns:a16="http://schemas.microsoft.com/office/drawing/2014/main" id="{E1D33DBB-BDBE-AC01-0AF5-B365E10A59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47579" y="4281634"/>
            <a:ext cx="574357" cy="574357"/>
          </a:xfrm>
          <a:prstGeom prst="rect">
            <a:avLst/>
          </a:prstGeom>
        </p:spPr>
      </p:pic>
      <p:pic>
        <p:nvPicPr>
          <p:cNvPr id="18" name="Graphic 17" descr="Stacked Rocks with solid fill">
            <a:extLst>
              <a:ext uri="{FF2B5EF4-FFF2-40B4-BE49-F238E27FC236}">
                <a16:creationId xmlns:a16="http://schemas.microsoft.com/office/drawing/2014/main" id="{95739F35-D8B4-E13C-EFA8-63B0A88506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53040" y="1808858"/>
            <a:ext cx="742643" cy="742643"/>
          </a:xfrm>
          <a:prstGeom prst="rect">
            <a:avLst/>
          </a:prstGeom>
        </p:spPr>
      </p:pic>
      <p:pic>
        <p:nvPicPr>
          <p:cNvPr id="23" name="Graphic 22" descr="Arrow: Slight curve with solid fill">
            <a:extLst>
              <a:ext uri="{FF2B5EF4-FFF2-40B4-BE49-F238E27FC236}">
                <a16:creationId xmlns:a16="http://schemas.microsoft.com/office/drawing/2014/main" id="{43342896-DE45-5828-F3D6-C76CAC0DD80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20299474">
            <a:off x="1716596" y="4062293"/>
            <a:ext cx="914400" cy="914400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561EFD48-461E-882B-ED4D-1482E032FA18}"/>
              </a:ext>
            </a:extLst>
          </p:cNvPr>
          <p:cNvGrpSpPr/>
          <p:nvPr/>
        </p:nvGrpSpPr>
        <p:grpSpPr>
          <a:xfrm>
            <a:off x="958328" y="731053"/>
            <a:ext cx="720000" cy="5114171"/>
            <a:chOff x="124996" y="106170"/>
            <a:chExt cx="720000" cy="5114171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DFCD78F-477C-1F58-83E1-E765113256C8}"/>
                </a:ext>
              </a:extLst>
            </p:cNvPr>
            <p:cNvGrpSpPr/>
            <p:nvPr/>
          </p:nvGrpSpPr>
          <p:grpSpPr>
            <a:xfrm>
              <a:off x="124996" y="106170"/>
              <a:ext cx="720000" cy="720000"/>
              <a:chOff x="124996" y="106170"/>
              <a:chExt cx="720000" cy="720000"/>
            </a:xfrm>
          </p:grpSpPr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90BB16FA-D960-EBE7-47EE-D0C193507A5B}"/>
                  </a:ext>
                </a:extLst>
              </p:cNvPr>
              <p:cNvSpPr/>
              <p:nvPr/>
            </p:nvSpPr>
            <p:spPr>
              <a:xfrm>
                <a:off x="124996" y="106170"/>
                <a:ext cx="720000" cy="720000"/>
              </a:xfrm>
              <a:prstGeom prst="ellipse">
                <a:avLst/>
              </a:prstGeom>
              <a:solidFill>
                <a:srgbClr val="7CBA8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31" name="Graphic 130" descr="Open hand with plant with solid fill">
                <a:extLst>
                  <a:ext uri="{FF2B5EF4-FFF2-40B4-BE49-F238E27FC236}">
                    <a16:creationId xmlns:a16="http://schemas.microsoft.com/office/drawing/2014/main" id="{CDDC216E-B0C5-DCA4-BCF3-90C1082850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174853" y="173624"/>
                <a:ext cx="586558" cy="586558"/>
              </a:xfrm>
              <a:prstGeom prst="rect">
                <a:avLst/>
              </a:prstGeom>
            </p:spPr>
          </p:pic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1BC75D9-D145-E7AB-AB4D-24BE86F4DB0C}"/>
                </a:ext>
              </a:extLst>
            </p:cNvPr>
            <p:cNvGrpSpPr/>
            <p:nvPr/>
          </p:nvGrpSpPr>
          <p:grpSpPr>
            <a:xfrm>
              <a:off x="124996" y="1863838"/>
              <a:ext cx="720000" cy="720000"/>
              <a:chOff x="70836" y="3914406"/>
              <a:chExt cx="720000" cy="720000"/>
            </a:xfrm>
          </p:grpSpPr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04A5A039-D831-5060-74B1-007D9F42A0B6}"/>
                  </a:ext>
                </a:extLst>
              </p:cNvPr>
              <p:cNvSpPr/>
              <p:nvPr/>
            </p:nvSpPr>
            <p:spPr>
              <a:xfrm>
                <a:off x="70836" y="3914406"/>
                <a:ext cx="720000" cy="720000"/>
              </a:xfrm>
              <a:prstGeom prst="ellipse">
                <a:avLst/>
              </a:prstGeom>
              <a:solidFill>
                <a:srgbClr val="995DBB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29" name="Graphic 128" descr="Cycle with people with solid fill">
                <a:extLst>
                  <a:ext uri="{FF2B5EF4-FFF2-40B4-BE49-F238E27FC236}">
                    <a16:creationId xmlns:a16="http://schemas.microsoft.com/office/drawing/2014/main" id="{2AA7EA3F-802C-56B8-AD22-3EB533B5FB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123903" y="3932656"/>
                <a:ext cx="611764" cy="611764"/>
              </a:xfrm>
              <a:prstGeom prst="rect">
                <a:avLst/>
              </a:prstGeom>
            </p:spPr>
          </p:pic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F18697AB-F5EB-EF0D-AB33-702D59110196}"/>
                </a:ext>
              </a:extLst>
            </p:cNvPr>
            <p:cNvGrpSpPr/>
            <p:nvPr/>
          </p:nvGrpSpPr>
          <p:grpSpPr>
            <a:xfrm>
              <a:off x="124996" y="2742672"/>
              <a:ext cx="720000" cy="720000"/>
              <a:chOff x="124996" y="2742672"/>
              <a:chExt cx="720000" cy="720000"/>
            </a:xfrm>
          </p:grpSpPr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B3E6C3DD-EFEE-1DC4-3474-30A7FCDF75A6}"/>
                  </a:ext>
                </a:extLst>
              </p:cNvPr>
              <p:cNvSpPr/>
              <p:nvPr/>
            </p:nvSpPr>
            <p:spPr>
              <a:xfrm>
                <a:off x="124996" y="2742672"/>
                <a:ext cx="720000" cy="720000"/>
              </a:xfrm>
              <a:prstGeom prst="ellipse">
                <a:avLst/>
              </a:prstGeom>
              <a:solidFill>
                <a:srgbClr val="0092BD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53" name="Graphic 52" descr="Hill scene with solid fill">
                <a:extLst>
                  <a:ext uri="{FF2B5EF4-FFF2-40B4-BE49-F238E27FC236}">
                    <a16:creationId xmlns:a16="http://schemas.microsoft.com/office/drawing/2014/main" id="{C385B644-ACF1-D660-DF92-50B91CC788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189092" y="2812499"/>
                <a:ext cx="591807" cy="591807"/>
              </a:xfrm>
              <a:prstGeom prst="rect">
                <a:avLst/>
              </a:prstGeom>
            </p:spPr>
          </p:pic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200BA26-3388-ABE7-AEE5-CC1B37A455B5}"/>
                </a:ext>
              </a:extLst>
            </p:cNvPr>
            <p:cNvGrpSpPr/>
            <p:nvPr/>
          </p:nvGrpSpPr>
          <p:grpSpPr>
            <a:xfrm>
              <a:off x="124996" y="4500341"/>
              <a:ext cx="720000" cy="720000"/>
              <a:chOff x="1945225" y="2027354"/>
              <a:chExt cx="720000" cy="720000"/>
            </a:xfrm>
          </p:grpSpPr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7D64521C-F810-7462-D53E-67BF4A500BD9}"/>
                  </a:ext>
                </a:extLst>
              </p:cNvPr>
              <p:cNvSpPr/>
              <p:nvPr/>
            </p:nvSpPr>
            <p:spPr>
              <a:xfrm>
                <a:off x="1945225" y="2027354"/>
                <a:ext cx="720000" cy="7200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EFC01BA2-F032-7211-AF8E-074942A593C2}"/>
                  </a:ext>
                </a:extLst>
              </p:cNvPr>
              <p:cNvGrpSpPr/>
              <p:nvPr/>
            </p:nvGrpSpPr>
            <p:grpSpPr>
              <a:xfrm>
                <a:off x="2008248" y="2034201"/>
                <a:ext cx="627788" cy="613458"/>
                <a:chOff x="6881000" y="2778900"/>
                <a:chExt cx="1297800" cy="1305700"/>
              </a:xfrm>
            </p:grpSpPr>
            <p:pic>
              <p:nvPicPr>
                <p:cNvPr id="49" name="Graphic 48" descr="Heartbeat with solid fill">
                  <a:extLst>
                    <a:ext uri="{FF2B5EF4-FFF2-40B4-BE49-F238E27FC236}">
                      <a16:creationId xmlns:a16="http://schemas.microsoft.com/office/drawing/2014/main" id="{13F66F29-0144-2170-50EF-7C481325F7F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264400" y="2778900"/>
                  <a:ext cx="914400" cy="914400"/>
                </a:xfrm>
                <a:prstGeom prst="rect">
                  <a:avLst/>
                </a:prstGeom>
              </p:spPr>
            </p:pic>
            <p:pic>
              <p:nvPicPr>
                <p:cNvPr id="51" name="Graphic 50" descr="Yoga with solid fill">
                  <a:extLst>
                    <a:ext uri="{FF2B5EF4-FFF2-40B4-BE49-F238E27FC236}">
                      <a16:creationId xmlns:a16="http://schemas.microsoft.com/office/drawing/2014/main" id="{A5F5E44B-976A-E70B-F8EE-3607A1647B7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9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881000" y="3170200"/>
                  <a:ext cx="914400" cy="9144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7F64BDD4-B8D3-A90B-6D8B-E96B46246E5A}"/>
                </a:ext>
              </a:extLst>
            </p:cNvPr>
            <p:cNvGrpSpPr/>
            <p:nvPr/>
          </p:nvGrpSpPr>
          <p:grpSpPr>
            <a:xfrm>
              <a:off x="124996" y="3621506"/>
              <a:ext cx="720000" cy="720000"/>
              <a:chOff x="1924049" y="3914406"/>
              <a:chExt cx="720000" cy="720000"/>
            </a:xfrm>
          </p:grpSpPr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EE2A8221-5CF5-79EA-C8AD-50C114FCC145}"/>
                  </a:ext>
                </a:extLst>
              </p:cNvPr>
              <p:cNvSpPr/>
              <p:nvPr/>
            </p:nvSpPr>
            <p:spPr>
              <a:xfrm>
                <a:off x="1924049" y="3914406"/>
                <a:ext cx="720000" cy="720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2" name="Graphic 41" descr="Medieval tower with solid fill">
                <a:extLst>
                  <a:ext uri="{FF2B5EF4-FFF2-40B4-BE49-F238E27FC236}">
                    <a16:creationId xmlns:a16="http://schemas.microsoft.com/office/drawing/2014/main" id="{1DFEC8A6-39E0-E381-59F7-F540E3FFBE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934314" y="4086164"/>
                <a:ext cx="432972" cy="432972"/>
              </a:xfrm>
              <a:prstGeom prst="rect">
                <a:avLst/>
              </a:prstGeom>
            </p:spPr>
          </p:pic>
          <p:pic>
            <p:nvPicPr>
              <p:cNvPr id="43" name="Graphic 42" descr="Stacked Rocks with solid fill">
                <a:extLst>
                  <a:ext uri="{FF2B5EF4-FFF2-40B4-BE49-F238E27FC236}">
                    <a16:creationId xmlns:a16="http://schemas.microsoft.com/office/drawing/2014/main" id="{CC847596-B25A-F45C-7319-A6E68896DF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2193906" y="4179854"/>
                <a:ext cx="398200" cy="398200"/>
              </a:xfrm>
              <a:prstGeom prst="rect">
                <a:avLst/>
              </a:prstGeom>
            </p:spPr>
          </p:pic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8DA112F6-5DB3-F9CA-C679-792369EF2033}"/>
                </a:ext>
              </a:extLst>
            </p:cNvPr>
            <p:cNvGrpSpPr/>
            <p:nvPr/>
          </p:nvGrpSpPr>
          <p:grpSpPr>
            <a:xfrm>
              <a:off x="124996" y="985004"/>
              <a:ext cx="720000" cy="720000"/>
              <a:chOff x="124996" y="985004"/>
              <a:chExt cx="720000" cy="720000"/>
            </a:xfrm>
          </p:grpSpPr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8BE6145B-CF0E-E712-D3E5-EF8499D0A3FD}"/>
                  </a:ext>
                </a:extLst>
              </p:cNvPr>
              <p:cNvSpPr/>
              <p:nvPr/>
            </p:nvSpPr>
            <p:spPr>
              <a:xfrm>
                <a:off x="124996" y="985004"/>
                <a:ext cx="720000" cy="720000"/>
              </a:xfrm>
              <a:prstGeom prst="ellipse">
                <a:avLst/>
              </a:prstGeom>
              <a:solidFill>
                <a:srgbClr val="F39554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38" name="Graphic 37" descr="Hike with solid fill">
                <a:extLst>
                  <a:ext uri="{FF2B5EF4-FFF2-40B4-BE49-F238E27FC236}">
                    <a16:creationId xmlns:a16="http://schemas.microsoft.com/office/drawing/2014/main" id="{652F3283-5B85-3529-BDB0-58E3720DFF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1"/>
                  </a:ext>
                </a:extLst>
              </a:blip>
              <a:stretch>
                <a:fillRect/>
              </a:stretch>
            </p:blipFill>
            <p:spPr>
              <a:xfrm>
                <a:off x="142007" y="1185311"/>
                <a:ext cx="398200" cy="398200"/>
              </a:xfrm>
              <a:prstGeom prst="rect">
                <a:avLst/>
              </a:prstGeom>
            </p:spPr>
          </p:pic>
          <p:pic>
            <p:nvPicPr>
              <p:cNvPr id="40" name="Graphic 39" descr="Woman with kid with solid fill">
                <a:extLst>
                  <a:ext uri="{FF2B5EF4-FFF2-40B4-BE49-F238E27FC236}">
                    <a16:creationId xmlns:a16="http://schemas.microsoft.com/office/drawing/2014/main" id="{239CB842-F906-3B83-7D1E-C7F0F7AB54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3"/>
                  </a:ext>
                </a:extLst>
              </a:blip>
              <a:stretch>
                <a:fillRect/>
              </a:stretch>
            </p:blipFill>
            <p:spPr>
              <a:xfrm>
                <a:off x="364426" y="1125905"/>
                <a:ext cx="480570" cy="480570"/>
              </a:xfrm>
              <a:prstGeom prst="rect">
                <a:avLst/>
              </a:prstGeom>
            </p:spPr>
          </p:pic>
        </p:grp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36476B65-2D47-D77B-44B5-E4DE40DFAC35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8298530" y="1346434"/>
            <a:ext cx="719390" cy="71939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D37014C-C23E-D1CF-C611-90EBA5C5D61F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8352090" y="4753536"/>
            <a:ext cx="780356" cy="7193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98004E0-0359-91BD-DD0D-BEE901710B36}"/>
              </a:ext>
            </a:extLst>
          </p:cNvPr>
          <p:cNvSpPr txBox="1"/>
          <p:nvPr/>
        </p:nvSpPr>
        <p:spPr>
          <a:xfrm>
            <a:off x="9132446" y="1511803"/>
            <a:ext cx="2872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 actions: 5.1 5.2 5.3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190626-142B-1839-2988-E3709D3B5E24}"/>
              </a:ext>
            </a:extLst>
          </p:cNvPr>
          <p:cNvSpPr txBox="1"/>
          <p:nvPr/>
        </p:nvSpPr>
        <p:spPr>
          <a:xfrm>
            <a:off x="9283513" y="4940558"/>
            <a:ext cx="2872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actions: 5.4 5.5</a:t>
            </a:r>
          </a:p>
        </p:txBody>
      </p:sp>
    </p:spTree>
    <p:extLst>
      <p:ext uri="{BB962C8B-B14F-4D97-AF65-F5344CB8AC3E}">
        <p14:creationId xmlns:p14="http://schemas.microsoft.com/office/powerpoint/2010/main" val="1216660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005B23BB-32E7-1BAB-C484-DFEAFEF6C799}"/>
              </a:ext>
            </a:extLst>
          </p:cNvPr>
          <p:cNvSpPr/>
          <p:nvPr/>
        </p:nvSpPr>
        <p:spPr>
          <a:xfrm>
            <a:off x="3935413" y="3466476"/>
            <a:ext cx="2697268" cy="2660473"/>
          </a:xfrm>
          <a:custGeom>
            <a:avLst/>
            <a:gdLst>
              <a:gd name="connsiteX0" fmla="*/ 2340853 w 2697268"/>
              <a:gd name="connsiteY0" fmla="*/ 0 h 2660473"/>
              <a:gd name="connsiteX1" fmla="*/ 2697268 w 2697268"/>
              <a:gd name="connsiteY1" fmla="*/ 0 h 2660473"/>
              <a:gd name="connsiteX2" fmla="*/ 2692870 w 2697268"/>
              <a:gd name="connsiteY2" fmla="*/ 136662 h 2660473"/>
              <a:gd name="connsiteX3" fmla="*/ 2337104 w 2697268"/>
              <a:gd name="connsiteY3" fmla="*/ 1311375 h 2660473"/>
              <a:gd name="connsiteX4" fmla="*/ 0 w 2697268"/>
              <a:gd name="connsiteY4" fmla="*/ 2660473 h 2660473"/>
              <a:gd name="connsiteX5" fmla="*/ 71 w 2697268"/>
              <a:gd name="connsiteY5" fmla="*/ 2306187 h 2660473"/>
              <a:gd name="connsiteX6" fmla="*/ 72 w 2697268"/>
              <a:gd name="connsiteY6" fmla="*/ 2306187 h 2660473"/>
              <a:gd name="connsiteX7" fmla="*/ 72 w 2697268"/>
              <a:gd name="connsiteY7" fmla="*/ 2306187 h 2660473"/>
              <a:gd name="connsiteX8" fmla="*/ 238662 w 2697268"/>
              <a:gd name="connsiteY8" fmla="*/ 2294139 h 2660473"/>
              <a:gd name="connsiteX9" fmla="*/ 2330645 w 2697268"/>
              <a:gd name="connsiteY9" fmla="*/ 202156 h 2660473"/>
              <a:gd name="connsiteX10" fmla="*/ 2340853 w 2697268"/>
              <a:gd name="connsiteY10" fmla="*/ 0 h 2660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97268" h="2660473">
                <a:moveTo>
                  <a:pt x="2340853" y="0"/>
                </a:moveTo>
                <a:lnTo>
                  <a:pt x="2697268" y="0"/>
                </a:lnTo>
                <a:lnTo>
                  <a:pt x="2692870" y="136662"/>
                </a:lnTo>
                <a:cubicBezTo>
                  <a:pt x="2666575" y="543676"/>
                  <a:pt x="2547988" y="946069"/>
                  <a:pt x="2337104" y="1311375"/>
                </a:cubicBezTo>
                <a:cubicBezTo>
                  <a:pt x="1855084" y="2146360"/>
                  <a:pt x="964128" y="2660666"/>
                  <a:pt x="0" y="2660473"/>
                </a:cubicBezTo>
                <a:lnTo>
                  <a:pt x="71" y="2306187"/>
                </a:lnTo>
                <a:lnTo>
                  <a:pt x="72" y="2306187"/>
                </a:lnTo>
                <a:lnTo>
                  <a:pt x="72" y="2306187"/>
                </a:lnTo>
                <a:lnTo>
                  <a:pt x="238662" y="2294139"/>
                </a:lnTo>
                <a:cubicBezTo>
                  <a:pt x="1341706" y="2182119"/>
                  <a:pt x="2218625" y="1305200"/>
                  <a:pt x="2330645" y="202156"/>
                </a:cubicBezTo>
                <a:lnTo>
                  <a:pt x="2340853" y="0"/>
                </a:lnTo>
                <a:close/>
              </a:path>
            </a:pathLst>
          </a:custGeom>
          <a:solidFill>
            <a:srgbClr val="FFE28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B1CE10CC-B01E-4744-219C-2363C6601853}"/>
              </a:ext>
            </a:extLst>
          </p:cNvPr>
          <p:cNvSpPr/>
          <p:nvPr/>
        </p:nvSpPr>
        <p:spPr>
          <a:xfrm>
            <a:off x="3934443" y="731053"/>
            <a:ext cx="2698256" cy="2660473"/>
          </a:xfrm>
          <a:custGeom>
            <a:avLst/>
            <a:gdLst>
              <a:gd name="connsiteX0" fmla="*/ 0 w 2698256"/>
              <a:gd name="connsiteY0" fmla="*/ 0 h 2660473"/>
              <a:gd name="connsiteX1" fmla="*/ 2337589 w 2698256"/>
              <a:gd name="connsiteY1" fmla="*/ 1348257 h 2660473"/>
              <a:gd name="connsiteX2" fmla="*/ 2693777 w 2698256"/>
              <a:gd name="connsiteY2" fmla="*/ 2522841 h 2660473"/>
              <a:gd name="connsiteX3" fmla="*/ 2698256 w 2698256"/>
              <a:gd name="connsiteY3" fmla="*/ 2660473 h 2660473"/>
              <a:gd name="connsiteX4" fmla="*/ 2341823 w 2698256"/>
              <a:gd name="connsiteY4" fmla="*/ 2660473 h 2660473"/>
              <a:gd name="connsiteX5" fmla="*/ 2331615 w 2698256"/>
              <a:gd name="connsiteY5" fmla="*/ 2458317 h 2660473"/>
              <a:gd name="connsiteX6" fmla="*/ 239632 w 2698256"/>
              <a:gd name="connsiteY6" fmla="*/ 366334 h 2660473"/>
              <a:gd name="connsiteX7" fmla="*/ 200 w 2698256"/>
              <a:gd name="connsiteY7" fmla="*/ 354244 h 2660473"/>
              <a:gd name="connsiteX8" fmla="*/ 200 w 2698256"/>
              <a:gd name="connsiteY8" fmla="*/ 354244 h 2660473"/>
              <a:gd name="connsiteX9" fmla="*/ 199 w 2698256"/>
              <a:gd name="connsiteY9" fmla="*/ 354244 h 2660473"/>
              <a:gd name="connsiteX10" fmla="*/ 199 w 2698256"/>
              <a:gd name="connsiteY10" fmla="*/ 354243 h 2660473"/>
              <a:gd name="connsiteX11" fmla="*/ 199 w 2698256"/>
              <a:gd name="connsiteY11" fmla="*/ 354243 h 2660473"/>
              <a:gd name="connsiteX12" fmla="*/ 0 w 2698256"/>
              <a:gd name="connsiteY12" fmla="*/ 0 h 2660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98256" h="2660473">
                <a:moveTo>
                  <a:pt x="0" y="0"/>
                </a:moveTo>
                <a:cubicBezTo>
                  <a:pt x="964128" y="-540"/>
                  <a:pt x="1855269" y="513445"/>
                  <a:pt x="2337589" y="1348257"/>
                </a:cubicBezTo>
                <a:cubicBezTo>
                  <a:pt x="2548604" y="1713487"/>
                  <a:pt x="2667336" y="2115837"/>
                  <a:pt x="2693777" y="2522841"/>
                </a:cubicBezTo>
                <a:lnTo>
                  <a:pt x="2698256" y="2660473"/>
                </a:lnTo>
                <a:lnTo>
                  <a:pt x="2341823" y="2660473"/>
                </a:lnTo>
                <a:lnTo>
                  <a:pt x="2331615" y="2458317"/>
                </a:lnTo>
                <a:cubicBezTo>
                  <a:pt x="2219595" y="1355273"/>
                  <a:pt x="1342676" y="478354"/>
                  <a:pt x="239632" y="366334"/>
                </a:cubicBezTo>
                <a:lnTo>
                  <a:pt x="200" y="354244"/>
                </a:lnTo>
                <a:lnTo>
                  <a:pt x="200" y="354244"/>
                </a:lnTo>
                <a:lnTo>
                  <a:pt x="199" y="354244"/>
                </a:lnTo>
                <a:lnTo>
                  <a:pt x="199" y="354243"/>
                </a:lnTo>
                <a:lnTo>
                  <a:pt x="199" y="354243"/>
                </a:lnTo>
                <a:lnTo>
                  <a:pt x="0" y="0"/>
                </a:lnTo>
                <a:close/>
              </a:path>
            </a:pathLst>
          </a:custGeom>
          <a:solidFill>
            <a:srgbClr val="FFEEB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0A79AE2-8B06-2E30-7A0F-941BEC2F3ADC}"/>
              </a:ext>
            </a:extLst>
          </p:cNvPr>
          <p:cNvGrpSpPr/>
          <p:nvPr/>
        </p:nvGrpSpPr>
        <p:grpSpPr>
          <a:xfrm>
            <a:off x="958328" y="731053"/>
            <a:ext cx="720000" cy="5114171"/>
            <a:chOff x="124996" y="106170"/>
            <a:chExt cx="720000" cy="5114171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5EADE4F-D4B2-D79C-410A-557A9EDF4A32}"/>
                </a:ext>
              </a:extLst>
            </p:cNvPr>
            <p:cNvGrpSpPr/>
            <p:nvPr/>
          </p:nvGrpSpPr>
          <p:grpSpPr>
            <a:xfrm>
              <a:off x="124996" y="106170"/>
              <a:ext cx="720000" cy="720000"/>
              <a:chOff x="124996" y="106170"/>
              <a:chExt cx="720000" cy="720000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73EBD8A3-6517-782E-419B-84CC09DF481E}"/>
                  </a:ext>
                </a:extLst>
              </p:cNvPr>
              <p:cNvSpPr/>
              <p:nvPr/>
            </p:nvSpPr>
            <p:spPr>
              <a:xfrm>
                <a:off x="124996" y="106170"/>
                <a:ext cx="720000" cy="720000"/>
              </a:xfrm>
              <a:prstGeom prst="ellipse">
                <a:avLst/>
              </a:prstGeom>
              <a:solidFill>
                <a:srgbClr val="7CBA8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7" name="Graphic 6" descr="Open hand with plant with solid fill">
                <a:extLst>
                  <a:ext uri="{FF2B5EF4-FFF2-40B4-BE49-F238E27FC236}">
                    <a16:creationId xmlns:a16="http://schemas.microsoft.com/office/drawing/2014/main" id="{7C2B6FB5-E317-9FF4-DFD5-90DD2B7873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74853" y="173624"/>
                <a:ext cx="586558" cy="586558"/>
              </a:xfrm>
              <a:prstGeom prst="rect">
                <a:avLst/>
              </a:prstGeom>
            </p:spPr>
          </p:pic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C7A193D6-6938-492C-725A-EFEE0FDF12F2}"/>
                </a:ext>
              </a:extLst>
            </p:cNvPr>
            <p:cNvGrpSpPr/>
            <p:nvPr/>
          </p:nvGrpSpPr>
          <p:grpSpPr>
            <a:xfrm>
              <a:off x="124996" y="1863838"/>
              <a:ext cx="720000" cy="720000"/>
              <a:chOff x="70836" y="3914406"/>
              <a:chExt cx="720000" cy="720000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4D68911A-88C6-5801-250D-8976BC8CDEB7}"/>
                  </a:ext>
                </a:extLst>
              </p:cNvPr>
              <p:cNvSpPr/>
              <p:nvPr/>
            </p:nvSpPr>
            <p:spPr>
              <a:xfrm>
                <a:off x="70836" y="3914406"/>
                <a:ext cx="720000" cy="720000"/>
              </a:xfrm>
              <a:prstGeom prst="ellipse">
                <a:avLst/>
              </a:prstGeom>
              <a:solidFill>
                <a:srgbClr val="995DBB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2" name="Graphic 21" descr="Cycle with people with solid fill">
                <a:extLst>
                  <a:ext uri="{FF2B5EF4-FFF2-40B4-BE49-F238E27FC236}">
                    <a16:creationId xmlns:a16="http://schemas.microsoft.com/office/drawing/2014/main" id="{4FA95FD4-86CD-044D-1FB7-A02E339FBD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23903" y="3932656"/>
                <a:ext cx="611764" cy="611764"/>
              </a:xfrm>
              <a:prstGeom prst="rect">
                <a:avLst/>
              </a:prstGeom>
            </p:spPr>
          </p:pic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3D1410C-B28F-3AA9-46AC-32C32C6F698F}"/>
                </a:ext>
              </a:extLst>
            </p:cNvPr>
            <p:cNvGrpSpPr/>
            <p:nvPr/>
          </p:nvGrpSpPr>
          <p:grpSpPr>
            <a:xfrm>
              <a:off x="124996" y="2742672"/>
              <a:ext cx="720000" cy="720000"/>
              <a:chOff x="124996" y="2742672"/>
              <a:chExt cx="720000" cy="720000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651309E0-355A-A240-6CE9-63B6D7D42D93}"/>
                  </a:ext>
                </a:extLst>
              </p:cNvPr>
              <p:cNvSpPr/>
              <p:nvPr/>
            </p:nvSpPr>
            <p:spPr>
              <a:xfrm>
                <a:off x="124996" y="2742672"/>
                <a:ext cx="720000" cy="720000"/>
              </a:xfrm>
              <a:prstGeom prst="ellipse">
                <a:avLst/>
              </a:prstGeom>
              <a:solidFill>
                <a:srgbClr val="0092BD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6" name="Graphic 25" descr="Hill scene with solid fill">
                <a:extLst>
                  <a:ext uri="{FF2B5EF4-FFF2-40B4-BE49-F238E27FC236}">
                    <a16:creationId xmlns:a16="http://schemas.microsoft.com/office/drawing/2014/main" id="{C316B466-60E0-A9E4-EB02-19685AA74F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89092" y="2812499"/>
                <a:ext cx="591807" cy="591807"/>
              </a:xfrm>
              <a:prstGeom prst="rect">
                <a:avLst/>
              </a:prstGeom>
            </p:spPr>
          </p:pic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FD81CDC-E392-E0C8-F716-88293109B45A}"/>
                </a:ext>
              </a:extLst>
            </p:cNvPr>
            <p:cNvGrpSpPr/>
            <p:nvPr/>
          </p:nvGrpSpPr>
          <p:grpSpPr>
            <a:xfrm>
              <a:off x="124996" y="4500341"/>
              <a:ext cx="720000" cy="720000"/>
              <a:chOff x="1945225" y="2027354"/>
              <a:chExt cx="720000" cy="720000"/>
            </a:xfrm>
          </p:grpSpPr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25CF7EC4-4312-86AF-8BFD-1B51C9499645}"/>
                  </a:ext>
                </a:extLst>
              </p:cNvPr>
              <p:cNvSpPr/>
              <p:nvPr/>
            </p:nvSpPr>
            <p:spPr>
              <a:xfrm>
                <a:off x="1945225" y="2027354"/>
                <a:ext cx="720000" cy="7200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C7D21A23-BE7C-1C0A-6674-23287A2A854F}"/>
                  </a:ext>
                </a:extLst>
              </p:cNvPr>
              <p:cNvGrpSpPr/>
              <p:nvPr/>
            </p:nvGrpSpPr>
            <p:grpSpPr>
              <a:xfrm>
                <a:off x="2008248" y="2034201"/>
                <a:ext cx="627788" cy="613458"/>
                <a:chOff x="6881000" y="2778900"/>
                <a:chExt cx="1297800" cy="1305700"/>
              </a:xfrm>
            </p:grpSpPr>
            <p:pic>
              <p:nvPicPr>
                <p:cNvPr id="44" name="Graphic 43" descr="Heartbeat with solid fill">
                  <a:extLst>
                    <a:ext uri="{FF2B5EF4-FFF2-40B4-BE49-F238E27FC236}">
                      <a16:creationId xmlns:a16="http://schemas.microsoft.com/office/drawing/2014/main" id="{7BDAD5CA-1FBB-4859-E786-397F4F9D905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264400" y="2778900"/>
                  <a:ext cx="914400" cy="914400"/>
                </a:xfrm>
                <a:prstGeom prst="rect">
                  <a:avLst/>
                </a:prstGeom>
              </p:spPr>
            </p:pic>
            <p:pic>
              <p:nvPicPr>
                <p:cNvPr id="46" name="Graphic 45" descr="Yoga with solid fill">
                  <a:extLst>
                    <a:ext uri="{FF2B5EF4-FFF2-40B4-BE49-F238E27FC236}">
                      <a16:creationId xmlns:a16="http://schemas.microsoft.com/office/drawing/2014/main" id="{DB1F81AB-CEE4-EDBA-2493-5D639765BEB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881000" y="3170200"/>
                  <a:ext cx="914400" cy="9144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53F162D-67F6-0656-0938-5FAC8F9EFA01}"/>
                </a:ext>
              </a:extLst>
            </p:cNvPr>
            <p:cNvGrpSpPr/>
            <p:nvPr/>
          </p:nvGrpSpPr>
          <p:grpSpPr>
            <a:xfrm>
              <a:off x="124996" y="3621506"/>
              <a:ext cx="720000" cy="720000"/>
              <a:chOff x="1924049" y="3914406"/>
              <a:chExt cx="720000" cy="720000"/>
            </a:xfrm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154CBA79-8477-6AE5-345E-492B85082734}"/>
                  </a:ext>
                </a:extLst>
              </p:cNvPr>
              <p:cNvSpPr/>
              <p:nvPr/>
            </p:nvSpPr>
            <p:spPr>
              <a:xfrm>
                <a:off x="1924049" y="3914406"/>
                <a:ext cx="720000" cy="720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8" name="Graphic 27" descr="Medieval tower with solid fill">
                <a:extLst>
                  <a:ext uri="{FF2B5EF4-FFF2-40B4-BE49-F238E27FC236}">
                    <a16:creationId xmlns:a16="http://schemas.microsoft.com/office/drawing/2014/main" id="{9A26AA65-4BB6-6EB4-0E39-E36AFF3C54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1934314" y="4086164"/>
                <a:ext cx="432972" cy="432972"/>
              </a:xfrm>
              <a:prstGeom prst="rect">
                <a:avLst/>
              </a:prstGeom>
            </p:spPr>
          </p:pic>
          <p:pic>
            <p:nvPicPr>
              <p:cNvPr id="17" name="Graphic 16" descr="Stacked Rocks with solid fill">
                <a:extLst>
                  <a:ext uri="{FF2B5EF4-FFF2-40B4-BE49-F238E27FC236}">
                    <a16:creationId xmlns:a16="http://schemas.microsoft.com/office/drawing/2014/main" id="{6E323E01-6B84-BAA6-68EC-AEAB70E4C9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2193906" y="4179854"/>
                <a:ext cx="398200" cy="398200"/>
              </a:xfrm>
              <a:prstGeom prst="rect">
                <a:avLst/>
              </a:prstGeom>
            </p:spPr>
          </p:pic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BB000749-A2B5-508D-4456-061D01D72E70}"/>
                </a:ext>
              </a:extLst>
            </p:cNvPr>
            <p:cNvGrpSpPr/>
            <p:nvPr/>
          </p:nvGrpSpPr>
          <p:grpSpPr>
            <a:xfrm>
              <a:off x="124996" y="985004"/>
              <a:ext cx="720000" cy="720000"/>
              <a:chOff x="124996" y="985004"/>
              <a:chExt cx="720000" cy="720000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010C14DD-1AC7-9F23-6855-31BC01447D63}"/>
                  </a:ext>
                </a:extLst>
              </p:cNvPr>
              <p:cNvSpPr/>
              <p:nvPr/>
            </p:nvSpPr>
            <p:spPr>
              <a:xfrm>
                <a:off x="124996" y="985004"/>
                <a:ext cx="720000" cy="720000"/>
              </a:xfrm>
              <a:prstGeom prst="ellipse">
                <a:avLst/>
              </a:prstGeom>
              <a:solidFill>
                <a:srgbClr val="F39554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4" name="Graphic 23" descr="Hike with solid fill">
                <a:extLst>
                  <a:ext uri="{FF2B5EF4-FFF2-40B4-BE49-F238E27FC236}">
                    <a16:creationId xmlns:a16="http://schemas.microsoft.com/office/drawing/2014/main" id="{4C475558-62BE-9837-A183-F9EFA62140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142007" y="1185311"/>
                <a:ext cx="398200" cy="398200"/>
              </a:xfrm>
              <a:prstGeom prst="rect">
                <a:avLst/>
              </a:prstGeom>
            </p:spPr>
          </p:pic>
          <p:pic>
            <p:nvPicPr>
              <p:cNvPr id="50" name="Graphic 49" descr="Woman with kid with solid fill">
                <a:extLst>
                  <a:ext uri="{FF2B5EF4-FFF2-40B4-BE49-F238E27FC236}">
                    <a16:creationId xmlns:a16="http://schemas.microsoft.com/office/drawing/2014/main" id="{5E2E5EF1-E045-3E86-FA80-8041495DA1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9"/>
                  </a:ext>
                </a:extLst>
              </a:blip>
              <a:stretch>
                <a:fillRect/>
              </a:stretch>
            </p:blipFill>
            <p:spPr>
              <a:xfrm>
                <a:off x="364426" y="1125905"/>
                <a:ext cx="480570" cy="480570"/>
              </a:xfrm>
              <a:prstGeom prst="rect">
                <a:avLst/>
              </a:prstGeom>
            </p:spPr>
          </p:pic>
        </p:grpSp>
      </p:grpSp>
      <p:sp>
        <p:nvSpPr>
          <p:cNvPr id="247" name="Oval 246">
            <a:extLst>
              <a:ext uri="{FF2B5EF4-FFF2-40B4-BE49-F238E27FC236}">
                <a16:creationId xmlns:a16="http://schemas.microsoft.com/office/drawing/2014/main" id="{BC274512-C16E-0D81-3660-0AE31BE5BBF7}"/>
              </a:ext>
            </a:extLst>
          </p:cNvPr>
          <p:cNvSpPr/>
          <p:nvPr/>
        </p:nvSpPr>
        <p:spPr>
          <a:xfrm>
            <a:off x="2711731" y="2235461"/>
            <a:ext cx="2387078" cy="2387078"/>
          </a:xfrm>
          <a:prstGeom prst="ellipse">
            <a:avLst/>
          </a:prstGeom>
          <a:solidFill>
            <a:srgbClr val="FFF7DD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6" name="Connector: Elbow 265">
            <a:extLst>
              <a:ext uri="{FF2B5EF4-FFF2-40B4-BE49-F238E27FC236}">
                <a16:creationId xmlns:a16="http://schemas.microsoft.com/office/drawing/2014/main" id="{5C5BC3DB-4822-0925-D97F-707B805C2763}"/>
              </a:ext>
            </a:extLst>
          </p:cNvPr>
          <p:cNvCxnSpPr>
            <a:cxnSpLocks/>
          </p:cNvCxnSpPr>
          <p:nvPr/>
        </p:nvCxnSpPr>
        <p:spPr>
          <a:xfrm flipV="1">
            <a:off x="6239725" y="1696469"/>
            <a:ext cx="1925981" cy="282862"/>
          </a:xfrm>
          <a:prstGeom prst="bentConnector3">
            <a:avLst/>
          </a:prstGeom>
          <a:ln w="19050">
            <a:solidFill>
              <a:srgbClr val="FFEEB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ctor: Elbow 267">
            <a:extLst>
              <a:ext uri="{FF2B5EF4-FFF2-40B4-BE49-F238E27FC236}">
                <a16:creationId xmlns:a16="http://schemas.microsoft.com/office/drawing/2014/main" id="{15092977-28AE-DCB9-FFC3-376F0FBB77A3}"/>
              </a:ext>
            </a:extLst>
          </p:cNvPr>
          <p:cNvCxnSpPr>
            <a:cxnSpLocks/>
          </p:cNvCxnSpPr>
          <p:nvPr/>
        </p:nvCxnSpPr>
        <p:spPr>
          <a:xfrm>
            <a:off x="6275042" y="4834686"/>
            <a:ext cx="1925981" cy="282862"/>
          </a:xfrm>
          <a:prstGeom prst="bentConnector3">
            <a:avLst/>
          </a:prstGeom>
          <a:ln w="19050">
            <a:solidFill>
              <a:srgbClr val="FFE28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TextBox 279">
            <a:extLst>
              <a:ext uri="{FF2B5EF4-FFF2-40B4-BE49-F238E27FC236}">
                <a16:creationId xmlns:a16="http://schemas.microsoft.com/office/drawing/2014/main" id="{C196DD48-CE66-CCD4-6306-BA2EEF6F681D}"/>
              </a:ext>
            </a:extLst>
          </p:cNvPr>
          <p:cNvSpPr txBox="1"/>
          <p:nvPr/>
        </p:nvSpPr>
        <p:spPr>
          <a:xfrm rot="8040377">
            <a:off x="4205933" y="4372861"/>
            <a:ext cx="2446077" cy="85686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GB" sz="2400" dirty="0">
                <a:solidFill>
                  <a:schemeClr val="bg1">
                    <a:lumMod val="75000"/>
                  </a:schemeClr>
                </a:solidFill>
              </a:rPr>
              <a:t>Support activities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CC6A8000-234D-4CCF-74D7-936A5D16338C}"/>
              </a:ext>
            </a:extLst>
          </p:cNvPr>
          <p:cNvSpPr txBox="1"/>
          <p:nvPr/>
        </p:nvSpPr>
        <p:spPr>
          <a:xfrm rot="3503998">
            <a:off x="5134048" y="2024771"/>
            <a:ext cx="1519576" cy="315128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 capture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31953F01-E478-20CF-1C09-E24AFA8A75DE}"/>
              </a:ext>
            </a:extLst>
          </p:cNvPr>
          <p:cNvSpPr/>
          <p:nvPr/>
        </p:nvSpPr>
        <p:spPr>
          <a:xfrm>
            <a:off x="3934643" y="1085297"/>
            <a:ext cx="2341622" cy="2306228"/>
          </a:xfrm>
          <a:custGeom>
            <a:avLst/>
            <a:gdLst>
              <a:gd name="connsiteX0" fmla="*/ 0 w 2341622"/>
              <a:gd name="connsiteY0" fmla="*/ 0 h 2306228"/>
              <a:gd name="connsiteX1" fmla="*/ 239431 w 2341622"/>
              <a:gd name="connsiteY1" fmla="*/ 12090 h 2306228"/>
              <a:gd name="connsiteX2" fmla="*/ 2331414 w 2341622"/>
              <a:gd name="connsiteY2" fmla="*/ 2104073 h 2306228"/>
              <a:gd name="connsiteX3" fmla="*/ 2341622 w 2341622"/>
              <a:gd name="connsiteY3" fmla="*/ 2306228 h 2306228"/>
              <a:gd name="connsiteX4" fmla="*/ 1275598 w 2341622"/>
              <a:gd name="connsiteY4" fmla="*/ 2306228 h 2306228"/>
              <a:gd name="connsiteX5" fmla="*/ 1270893 w 2341622"/>
              <a:gd name="connsiteY5" fmla="*/ 2213067 h 2306228"/>
              <a:gd name="connsiteX6" fmla="*/ 130436 w 2341622"/>
              <a:gd name="connsiteY6" fmla="*/ 1072610 h 2306228"/>
              <a:gd name="connsiteX7" fmla="*/ 597 w 2341622"/>
              <a:gd name="connsiteY7" fmla="*/ 1066053 h 2306228"/>
              <a:gd name="connsiteX8" fmla="*/ 0 w 2341622"/>
              <a:gd name="connsiteY8" fmla="*/ 0 h 2306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1622" h="2306228">
                <a:moveTo>
                  <a:pt x="0" y="0"/>
                </a:moveTo>
                <a:lnTo>
                  <a:pt x="239431" y="12090"/>
                </a:lnTo>
                <a:cubicBezTo>
                  <a:pt x="1342475" y="124110"/>
                  <a:pt x="2219394" y="1001029"/>
                  <a:pt x="2331414" y="2104073"/>
                </a:cubicBezTo>
                <a:lnTo>
                  <a:pt x="2341622" y="2306228"/>
                </a:lnTo>
                <a:lnTo>
                  <a:pt x="1275598" y="2306228"/>
                </a:lnTo>
                <a:lnTo>
                  <a:pt x="1270893" y="2213067"/>
                </a:lnTo>
                <a:cubicBezTo>
                  <a:pt x="1209825" y="1611736"/>
                  <a:pt x="731768" y="1133678"/>
                  <a:pt x="130436" y="1072610"/>
                </a:cubicBezTo>
                <a:lnTo>
                  <a:pt x="597" y="106605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21000">
                <a:schemeClr val="bg1">
                  <a:lumMod val="75000"/>
                </a:schemeClr>
              </a:gs>
              <a:gs pos="97000">
                <a:schemeClr val="bg1">
                  <a:lumMod val="85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70202645-5B4C-1046-8B1E-2AFE7378E9B5}"/>
              </a:ext>
            </a:extLst>
          </p:cNvPr>
          <p:cNvSpPr/>
          <p:nvPr/>
        </p:nvSpPr>
        <p:spPr>
          <a:xfrm>
            <a:off x="3934904" y="3469445"/>
            <a:ext cx="2340780" cy="2306187"/>
          </a:xfrm>
          <a:custGeom>
            <a:avLst/>
            <a:gdLst>
              <a:gd name="connsiteX0" fmla="*/ 1274756 w 2340780"/>
              <a:gd name="connsiteY0" fmla="*/ 0 h 2306187"/>
              <a:gd name="connsiteX1" fmla="*/ 2340780 w 2340780"/>
              <a:gd name="connsiteY1" fmla="*/ 0 h 2306187"/>
              <a:gd name="connsiteX2" fmla="*/ 2330572 w 2340780"/>
              <a:gd name="connsiteY2" fmla="*/ 202156 h 2306187"/>
              <a:gd name="connsiteX3" fmla="*/ 238589 w 2340780"/>
              <a:gd name="connsiteY3" fmla="*/ 2294139 h 2306187"/>
              <a:gd name="connsiteX4" fmla="*/ 0 w 2340780"/>
              <a:gd name="connsiteY4" fmla="*/ 2306187 h 2306187"/>
              <a:gd name="connsiteX5" fmla="*/ 215 w 2340780"/>
              <a:gd name="connsiteY5" fmla="*/ 1240151 h 2306187"/>
              <a:gd name="connsiteX6" fmla="*/ 129594 w 2340780"/>
              <a:gd name="connsiteY6" fmla="*/ 1233617 h 2306187"/>
              <a:gd name="connsiteX7" fmla="*/ 1270051 w 2340780"/>
              <a:gd name="connsiteY7" fmla="*/ 93160 h 2306187"/>
              <a:gd name="connsiteX8" fmla="*/ 1274756 w 2340780"/>
              <a:gd name="connsiteY8" fmla="*/ 0 h 230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0780" h="2306187">
                <a:moveTo>
                  <a:pt x="1274756" y="0"/>
                </a:moveTo>
                <a:lnTo>
                  <a:pt x="2340780" y="0"/>
                </a:lnTo>
                <a:lnTo>
                  <a:pt x="2330572" y="202156"/>
                </a:lnTo>
                <a:cubicBezTo>
                  <a:pt x="2218552" y="1305200"/>
                  <a:pt x="1341633" y="2182119"/>
                  <a:pt x="238589" y="2294139"/>
                </a:cubicBezTo>
                <a:lnTo>
                  <a:pt x="0" y="2306187"/>
                </a:lnTo>
                <a:lnTo>
                  <a:pt x="215" y="1240151"/>
                </a:lnTo>
                <a:lnTo>
                  <a:pt x="129594" y="1233617"/>
                </a:lnTo>
                <a:cubicBezTo>
                  <a:pt x="730926" y="1172549"/>
                  <a:pt x="1208983" y="694492"/>
                  <a:pt x="1270051" y="93160"/>
                </a:cubicBezTo>
                <a:lnTo>
                  <a:pt x="1274756" y="0"/>
                </a:lnTo>
                <a:close/>
              </a:path>
            </a:pathLst>
          </a:custGeom>
          <a:gradFill>
            <a:gsLst>
              <a:gs pos="21000">
                <a:schemeClr val="bg1">
                  <a:lumMod val="75000"/>
                </a:schemeClr>
              </a:gs>
              <a:gs pos="97000">
                <a:schemeClr val="bg1">
                  <a:lumMod val="85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68533D1-9E90-586F-5890-E19EAAFAD35D}"/>
              </a:ext>
            </a:extLst>
          </p:cNvPr>
          <p:cNvSpPr txBox="1"/>
          <p:nvPr/>
        </p:nvSpPr>
        <p:spPr>
          <a:xfrm>
            <a:off x="2950697" y="2531640"/>
            <a:ext cx="1971630" cy="2179731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9543654"/>
              </a:avLst>
            </a:prstTxWarp>
            <a:spAutoFit/>
          </a:bodyPr>
          <a:lstStyle/>
          <a:p>
            <a:r>
              <a:rPr lang="en-GB" sz="2800" dirty="0"/>
              <a:t>       Health &amp; Recreation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8AC211A-9386-9BAC-DBBE-82E528AE0BD3}"/>
              </a:ext>
            </a:extLst>
          </p:cNvPr>
          <p:cNvGrpSpPr/>
          <p:nvPr/>
        </p:nvGrpSpPr>
        <p:grpSpPr>
          <a:xfrm>
            <a:off x="3262826" y="2780596"/>
            <a:ext cx="1342800" cy="1342800"/>
            <a:chOff x="1945225" y="2027354"/>
            <a:chExt cx="720000" cy="720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B648D32-D68F-C2F1-B46E-6E002C8A4565}"/>
                </a:ext>
              </a:extLst>
            </p:cNvPr>
            <p:cNvSpPr/>
            <p:nvPr/>
          </p:nvSpPr>
          <p:spPr>
            <a:xfrm>
              <a:off x="1945225" y="2027354"/>
              <a:ext cx="720000" cy="7200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DE460CE-1B89-8E11-88CE-501904494807}"/>
                </a:ext>
              </a:extLst>
            </p:cNvPr>
            <p:cNvGrpSpPr/>
            <p:nvPr/>
          </p:nvGrpSpPr>
          <p:grpSpPr>
            <a:xfrm>
              <a:off x="2008248" y="2034201"/>
              <a:ext cx="627788" cy="613458"/>
              <a:chOff x="6881000" y="2778900"/>
              <a:chExt cx="1297800" cy="1305700"/>
            </a:xfrm>
          </p:grpSpPr>
          <p:pic>
            <p:nvPicPr>
              <p:cNvPr id="20" name="Graphic 19" descr="Heartbeat with solid fill">
                <a:extLst>
                  <a:ext uri="{FF2B5EF4-FFF2-40B4-BE49-F238E27FC236}">
                    <a16:creationId xmlns:a16="http://schemas.microsoft.com/office/drawing/2014/main" id="{9D9413B4-D672-C8F5-8144-256647F12F9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7264400" y="2778900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21" name="Graphic 20" descr="Yoga with solid fill">
                <a:extLst>
                  <a:ext uri="{FF2B5EF4-FFF2-40B4-BE49-F238E27FC236}">
                    <a16:creationId xmlns:a16="http://schemas.microsoft.com/office/drawing/2014/main" id="{7AB1963F-0AC3-3EDF-B396-1A0DAC5F9F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6881000" y="3170200"/>
                <a:ext cx="914400" cy="914400"/>
              </a:xfrm>
              <a:prstGeom prst="rect">
                <a:avLst/>
              </a:prstGeom>
            </p:spPr>
          </p:pic>
        </p:grpSp>
      </p:grpSp>
      <p:pic>
        <p:nvPicPr>
          <p:cNvPr id="27" name="Graphic 26" descr="Business Growth with solid fill">
            <a:extLst>
              <a:ext uri="{FF2B5EF4-FFF2-40B4-BE49-F238E27FC236}">
                <a16:creationId xmlns:a16="http://schemas.microsoft.com/office/drawing/2014/main" id="{5831479C-73A7-94E0-78F3-59A5FE697AF5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928282" y="1797902"/>
            <a:ext cx="785936" cy="785936"/>
          </a:xfrm>
          <a:prstGeom prst="rect">
            <a:avLst/>
          </a:prstGeom>
        </p:spPr>
      </p:pic>
      <p:pic>
        <p:nvPicPr>
          <p:cNvPr id="29" name="Graphic 28" descr="Universal access with solid fill">
            <a:extLst>
              <a:ext uri="{FF2B5EF4-FFF2-40B4-BE49-F238E27FC236}">
                <a16:creationId xmlns:a16="http://schemas.microsoft.com/office/drawing/2014/main" id="{22E06C82-0407-8B0B-FB79-8A0410038944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928282" y="4258933"/>
            <a:ext cx="785936" cy="785936"/>
          </a:xfrm>
          <a:prstGeom prst="rect">
            <a:avLst/>
          </a:prstGeom>
        </p:spPr>
      </p:pic>
      <p:pic>
        <p:nvPicPr>
          <p:cNvPr id="31" name="Graphic 30" descr="Arrow: Slight curve with solid fill">
            <a:extLst>
              <a:ext uri="{FF2B5EF4-FFF2-40B4-BE49-F238E27FC236}">
                <a16:creationId xmlns:a16="http://schemas.microsoft.com/office/drawing/2014/main" id="{12C5D8DA-CC31-CA02-854D-D2E7706F405E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 rot="19212293">
            <a:off x="1807807" y="4755356"/>
            <a:ext cx="914400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FA0FBC4-5ED1-4E75-D98D-9CD4774AA157}"/>
              </a:ext>
            </a:extLst>
          </p:cNvPr>
          <p:cNvSpPr txBox="1"/>
          <p:nvPr/>
        </p:nvSpPr>
        <p:spPr>
          <a:xfrm>
            <a:off x="9116917" y="1566122"/>
            <a:ext cx="2872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1 action: 6.1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2EE36D-644A-0AE9-CB33-50C5A75087F1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8284788" y="1336774"/>
            <a:ext cx="701101" cy="7193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07CB956-7662-F607-CF1D-558132B05BE4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8281629" y="4757853"/>
            <a:ext cx="835224" cy="71939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3CACB4AD-9C33-1B03-C8ED-A09D2EB4494D}"/>
              </a:ext>
            </a:extLst>
          </p:cNvPr>
          <p:cNvSpPr txBox="1"/>
          <p:nvPr/>
        </p:nvSpPr>
        <p:spPr>
          <a:xfrm>
            <a:off x="9116852" y="4910037"/>
            <a:ext cx="2872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1 action: 6.2</a:t>
            </a:r>
          </a:p>
        </p:txBody>
      </p:sp>
    </p:spTree>
    <p:extLst>
      <p:ext uri="{BB962C8B-B14F-4D97-AF65-F5344CB8AC3E}">
        <p14:creationId xmlns:p14="http://schemas.microsoft.com/office/powerpoint/2010/main" val="3088355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urcePath xmlns="5cd51d5d-809b-4966-af60-a6412e79a47e" xsi:nil="true"/>
    <TaxCatchAll xmlns="5cd51d5d-809b-4966-af60-a6412e79a47e" xsi:nil="true"/>
    <lcf76f155ced4ddcb4097134ff3c332f xmlns="e066cb3c-519f-4334-b811-533447a18d4d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CDC1CCF66C0E4B8B331A0548E11644" ma:contentTypeVersion="16" ma:contentTypeDescription="Create a new document." ma:contentTypeScope="" ma:versionID="fd0b8b0ec5256a51374ae2e60a650805">
  <xsd:schema xmlns:xsd="http://www.w3.org/2001/XMLSchema" xmlns:xs="http://www.w3.org/2001/XMLSchema" xmlns:p="http://schemas.microsoft.com/office/2006/metadata/properties" xmlns:ns2="5cd51d5d-809b-4966-af60-a6412e79a47e" xmlns:ns3="e066cb3c-519f-4334-b811-533447a18d4d" targetNamespace="http://schemas.microsoft.com/office/2006/metadata/properties" ma:root="true" ma:fieldsID="d90040b84cd9be0a5bc176332c03ab94" ns2:_="" ns3:_="">
    <xsd:import namespace="5cd51d5d-809b-4966-af60-a6412e79a47e"/>
    <xsd:import namespace="e066cb3c-519f-4334-b811-533447a18d4d"/>
    <xsd:element name="properties">
      <xsd:complexType>
        <xsd:sequence>
          <xsd:element name="documentManagement">
            <xsd:complexType>
              <xsd:all>
                <xsd:element ref="ns2:SourcePath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51d5d-809b-4966-af60-a6412e79a47e" elementFormDefault="qualified">
    <xsd:import namespace="http://schemas.microsoft.com/office/2006/documentManagement/types"/>
    <xsd:import namespace="http://schemas.microsoft.com/office/infopath/2007/PartnerControls"/>
    <xsd:element name="SourcePath" ma:index="8" nillable="true" ma:displayName="SourcePath" ma:indexed="true" ma:internalName="SourcePath">
      <xsd:simpleType>
        <xsd:restriction base="dms:Text">
          <xsd:maxLength value="255"/>
        </xsd:restriction>
      </xsd:simpleType>
    </xsd:element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858a7f85-43e6-4e96-9fb4-5949664ab55c}" ma:internalName="TaxCatchAll" ma:showField="CatchAllData" ma:web="5cd51d5d-809b-4966-af60-a6412e79a4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66cb3c-519f-4334-b811-533447a18d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20fb2ed1-5b24-420c-a394-1766a03f35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544A04-64B6-4125-B479-B6CE101380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87ED08-4AEE-45F1-898A-D75BD52A24BA}">
  <ds:schemaRefs>
    <ds:schemaRef ds:uri="http://purl.org/dc/dcmitype/"/>
    <ds:schemaRef ds:uri="http://schemas.openxmlformats.org/package/2006/metadata/core-properties"/>
    <ds:schemaRef ds:uri="http://schemas.microsoft.com/office/2006/metadata/properties"/>
    <ds:schemaRef ds:uri="5cd51d5d-809b-4966-af60-a6412e79a47e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e066cb3c-519f-4334-b811-533447a18d4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31A881F-DB8E-4EF8-AEC8-B2D7A61A2D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d51d5d-809b-4966-af60-a6412e79a47e"/>
    <ds:schemaRef ds:uri="e066cb3c-519f-4334-b811-533447a18d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258</Words>
  <Application>Microsoft Office PowerPoint</Application>
  <PresentationFormat>Widescreen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Aptos ExtraBold</vt:lpstr>
      <vt:lpstr>Arial</vt:lpstr>
      <vt:lpstr>Calibri</vt:lpstr>
      <vt:lpstr>Calibri Light</vt:lpstr>
      <vt:lpstr>Nexa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Bridge</dc:creator>
  <cp:lastModifiedBy>Andy Bridge</cp:lastModifiedBy>
  <cp:revision>1</cp:revision>
  <dcterms:created xsi:type="dcterms:W3CDTF">2024-04-22T14:32:11Z</dcterms:created>
  <dcterms:modified xsi:type="dcterms:W3CDTF">2024-06-11T10:34:10Z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0x0101005BCDC1CCF66C0E4B8B331A0548E11644</vt:lpwstr>
  </property>
  <property fmtid="{D5CDD505-2E9C-101B-9397-08002B2CF9AE}" pid="3" name="MediaServiceImageTags">
    <vt:lpwstr/>
  </property>
</Properties>
</file>